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1" r:id="rId5"/>
    <p:sldId id="269" r:id="rId6"/>
    <p:sldId id="270" r:id="rId7"/>
    <p:sldId id="272" r:id="rId8"/>
    <p:sldId id="267" r:id="rId9"/>
    <p:sldId id="258" r:id="rId10"/>
    <p:sldId id="259" r:id="rId11"/>
    <p:sldId id="265" r:id="rId12"/>
    <p:sldId id="268" r:id="rId13"/>
  </p:sldIdLst>
  <p:sldSz cx="9134475" cy="12179300" type="ledger"/>
  <p:notesSz cx="6858000" cy="9144000"/>
  <p:defaultTextStyle>
    <a:defPPr rtl="0">
      <a:defRPr lang="zh-cn"/>
    </a:defPPr>
    <a:lvl1pPr marL="0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9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4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9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3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2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57" algn="l" defTabSz="9142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1" userDrawn="1">
          <p15:clr>
            <a:srgbClr val="A4A3A4"/>
          </p15:clr>
        </p15:guide>
        <p15:guide id="2" pos="5326" userDrawn="1">
          <p15:clr>
            <a:srgbClr val="A4A3A4"/>
          </p15:clr>
        </p15:guide>
        <p15:guide id="4" pos="428" userDrawn="1">
          <p15:clr>
            <a:srgbClr val="A4A3A4"/>
          </p15:clr>
        </p15:guide>
        <p15:guide id="5" orient="horz" pos="7238" userDrawn="1">
          <p15:clr>
            <a:srgbClr val="A4A3A4"/>
          </p15:clr>
        </p15:guide>
        <p15:guide id="6" pos="927" userDrawn="1">
          <p15:clr>
            <a:srgbClr val="A4A3A4"/>
          </p15:clr>
        </p15:guide>
        <p15:guide id="7" orient="horz" pos="1124" userDrawn="1">
          <p15:clr>
            <a:srgbClr val="A4A3A4"/>
          </p15:clr>
        </p15:guide>
        <p15:guide id="8" pos="2650" userDrawn="1">
          <p15:clr>
            <a:srgbClr val="A4A3A4"/>
          </p15:clr>
        </p15:guide>
        <p15:guide id="9" orient="horz" pos="4494" userDrawn="1">
          <p15:clr>
            <a:srgbClr val="A4A3A4"/>
          </p15:clr>
        </p15:guide>
        <p15:guide id="10" orient="horz" pos="6081" userDrawn="1">
          <p15:clr>
            <a:srgbClr val="A4A3A4"/>
          </p15:clr>
        </p15:guide>
        <p15:guide id="11" pos="491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218" autoAdjust="0"/>
  </p:normalViewPr>
  <p:slideViewPr>
    <p:cSldViewPr snapToGrid="0">
      <p:cViewPr>
        <p:scale>
          <a:sx n="106" d="100"/>
          <a:sy n="106" d="100"/>
        </p:scale>
        <p:origin x="1188" y="-504"/>
      </p:cViewPr>
      <p:guideLst>
        <p:guide orient="horz" pos="1681"/>
        <p:guide pos="5326"/>
        <p:guide pos="428"/>
        <p:guide orient="horz" pos="7238"/>
        <p:guide pos="927"/>
        <p:guide orient="horz" pos="1124"/>
        <p:guide pos="2650"/>
        <p:guide orient="horz" pos="4494"/>
        <p:guide orient="horz" pos="6081"/>
        <p:guide pos="491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DAC6A155-7AF0-46FA-8605-AC8D39CA35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/>
            </a:lvl1pPr>
          </a:lstStyle>
          <a:p>
            <a:pPr rtl="0"/>
            <a:endParaRPr lang="zh-CN" altLang="en-US" noProof="1">
              <a:latin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FBB0DF7-2DEF-4861-9E7A-8B1C6B0AA7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/>
            </a:lvl1pPr>
          </a:lstStyle>
          <a:p>
            <a:pPr rtl="0"/>
            <a:fld id="{F7A17665-4D9D-4CCD-B4CB-AD11631B6491}" type="datetime1">
              <a:rPr lang="en-US" altLang="zh-CN" noProof="1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2/28/2020</a:t>
            </a:fld>
            <a:endParaRPr lang="zh-CN" altLang="en-US" noProof="1">
              <a:latin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DCEF229-655C-48B2-81B8-0495EE3D0C5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/>
            </a:lvl1pPr>
          </a:lstStyle>
          <a:p>
            <a:pPr rtl="0"/>
            <a:endParaRPr lang="zh-CN" altLang="en-US" noProof="1">
              <a:latin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F5A1DA-9537-42CE-9995-7F9B292B14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/>
            </a:lvl1pPr>
          </a:lstStyle>
          <a:p>
            <a:pPr rtl="0"/>
            <a:fld id="{FD227A30-186B-4AE7-879B-C31DC13914E0}" type="slidenum">
              <a:rPr lang="en-US" altLang="zh-CN" noProof="1" dirty="0" smtClean="0">
                <a:latin typeface="Microsoft YaHei UI" panose="020B0503020204020204" pitchFamily="34" charset="-122"/>
              </a:rPr>
              <a:t>‹#›</a:t>
            </a:fld>
            <a:endParaRPr lang="zh-CN" altLang="en-US" noProof="1">
              <a:latin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2868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17" tIns="45709" rIns="91417" bIns="45709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FE6B068E-F8B7-4AD1-9DE4-9A66F3685D6E}" type="datetime1">
              <a:rPr lang="en-US" altLang="zh-CN" noProof="1" dirty="0" smtClean="0"/>
              <a:pPr/>
              <a:t>2/28/2020</a:t>
            </a:fld>
            <a:endParaRPr lang="zh-CN" altLang="en-US" noProof="1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09" rIns="91417" bIns="45709" rtlCol="0" anchor="ctr"/>
          <a:lstStyle/>
          <a:p>
            <a:pPr rtl="0"/>
            <a:endParaRPr lang="zh-CN" altLang="en-US" noProof="1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1"/>
            <a:ext cx="5486400" cy="3600450"/>
          </a:xfrm>
          <a:prstGeom prst="rect">
            <a:avLst/>
          </a:prstGeom>
        </p:spPr>
        <p:txBody>
          <a:bodyPr vert="horz" lIns="91417" tIns="45709" rIns="91417" bIns="45709" rtlCol="0"/>
          <a:lstStyle/>
          <a:p>
            <a:pPr lvl="0" rtl="0"/>
            <a:r>
              <a:rPr lang="zh-CN" altLang="en-US" noProof="1"/>
              <a:t>单击此处编辑母版文本样式</a:t>
            </a:r>
          </a:p>
          <a:p>
            <a:pPr lvl="1" rtl="0"/>
            <a:r>
              <a:rPr lang="zh-CN" altLang="en-US" noProof="1"/>
              <a:t>第二级</a:t>
            </a:r>
          </a:p>
          <a:p>
            <a:pPr lvl="2" rtl="0"/>
            <a:r>
              <a:rPr lang="zh-CN" altLang="en-US" noProof="1"/>
              <a:t>第三级</a:t>
            </a:r>
          </a:p>
          <a:p>
            <a:pPr lvl="3" rtl="0"/>
            <a:r>
              <a:rPr lang="zh-CN" altLang="en-US" noProof="1"/>
              <a:t>第四级</a:t>
            </a:r>
          </a:p>
          <a:p>
            <a:pPr lvl="4" rtl="0"/>
            <a:r>
              <a:rPr lang="zh-CN" altLang="en-US" noProof="1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17" tIns="45709" rIns="91417" bIns="45709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3D39D5E-D1E5-4095-9093-F025F286E659}" type="slidenum">
              <a:rPr lang="en-US" altLang="zh-CN" noProof="1" dirty="0" smtClean="0"/>
              <a:pPr/>
              <a:t>‹#›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902804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289" rtl="0" eaLnBrk="1" latinLnBrk="0" hangingPunct="1">
      <a:defRPr sz="1199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145" algn="l" defTabSz="914289" rtl="0" eaLnBrk="1" latinLnBrk="0" hangingPunct="1">
      <a:defRPr sz="1199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289" algn="l" defTabSz="914289" rtl="0" eaLnBrk="1" latinLnBrk="0" hangingPunct="1">
      <a:defRPr sz="1199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434" algn="l" defTabSz="914289" rtl="0" eaLnBrk="1" latinLnBrk="0" hangingPunct="1">
      <a:defRPr sz="1199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579" algn="l" defTabSz="914289" rtl="0" eaLnBrk="1" latinLnBrk="0" hangingPunct="1">
      <a:defRPr sz="1199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5723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6pPr>
    <a:lvl7pPr marL="2742868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7pPr>
    <a:lvl8pPr marL="3200012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8pPr>
    <a:lvl9pPr marL="3657157" algn="l" defTabSz="914289" rtl="0" eaLnBrk="1" latinLnBrk="0" hangingPunct="1">
      <a:defRPr sz="11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1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504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2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24989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3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453563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4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9782102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5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7750226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6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735595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7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008346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8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467661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B3D39D5E-D1E5-4095-9093-F025F286E659}" type="slidenum">
              <a:rPr lang="en-US" altLang="zh-CN" noProof="1" dirty="0" smtClean="0"/>
              <a:t>9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120764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10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6.svg"/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12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11" Type="http://schemas.openxmlformats.org/officeDocument/2006/relationships/image" Target="../media/image24.svg"/><Relationship Id="rId5" Type="http://schemas.openxmlformats.org/officeDocument/2006/relationships/image" Target="../media/image18.svg"/><Relationship Id="rId15" Type="http://schemas.openxmlformats.org/officeDocument/2006/relationships/image" Target="../media/image28.svg"/><Relationship Id="rId10" Type="http://schemas.openxmlformats.org/officeDocument/2006/relationships/image" Target="../media/image12.png"/><Relationship Id="rId4" Type="http://schemas.openxmlformats.org/officeDocument/2006/relationships/image" Target="../media/image9.png"/><Relationship Id="rId9" Type="http://schemas.openxmlformats.org/officeDocument/2006/relationships/image" Target="../media/image22.svg"/><Relationship Id="rId14" Type="http://schemas.openxmlformats.org/officeDocument/2006/relationships/image" Target="../media/image14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0.svg"/><Relationship Id="rId7" Type="http://schemas.openxmlformats.org/officeDocument/2006/relationships/image" Target="../media/image24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28.svg"/><Relationship Id="rId5" Type="http://schemas.openxmlformats.org/officeDocument/2006/relationships/image" Target="../media/image22.sv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openxmlformats.org/officeDocument/2006/relationships/image" Target="../media/image26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文本占位符 56">
            <a:extLst>
              <a:ext uri="{FF2B5EF4-FFF2-40B4-BE49-F238E27FC236}">
                <a16:creationId xmlns:a16="http://schemas.microsoft.com/office/drawing/2014/main" id="{B56EBC7C-0F93-4221-93FD-0C71ACF801E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148857" y="10612212"/>
            <a:ext cx="6836762" cy="823516"/>
          </a:xfrm>
        </p:spPr>
        <p:txBody>
          <a:bodyPr rtlCol="0">
            <a:noAutofit/>
          </a:bodyPr>
          <a:lstStyle>
            <a:lvl1pPr marL="215981" indent="-215981">
              <a:lnSpc>
                <a:spcPct val="100000"/>
              </a:lnSpc>
              <a:spcBef>
                <a:spcPts val="800"/>
              </a:spcBef>
              <a:buFont typeface="+mj-lt"/>
              <a:buAutoNum type="arabicPeriod"/>
              <a:defRPr sz="1299" baseline="0">
                <a:ea typeface="Microsoft YaHei UI" panose="020B0503020204020204" pitchFamily="34" charset="-122"/>
              </a:defRPr>
            </a:lvl1pPr>
            <a:lvl2pPr marL="1154735" indent="-342869">
              <a:buFont typeface="+mj-lt"/>
              <a:buAutoNum type="arabicPeriod"/>
              <a:defRPr sz="1299"/>
            </a:lvl2pPr>
            <a:lvl3pPr marL="1966604" indent="-342869">
              <a:buFont typeface="+mj-lt"/>
              <a:buAutoNum type="arabicPeriod"/>
              <a:defRPr sz="1299"/>
            </a:lvl3pPr>
            <a:lvl4pPr marL="2778471" indent="-342869">
              <a:buFont typeface="+mj-lt"/>
              <a:buAutoNum type="arabicPeriod"/>
              <a:defRPr sz="1299"/>
            </a:lvl4pPr>
            <a:lvl5pPr marL="3590339" indent="-342869">
              <a:buFont typeface="+mj-lt"/>
              <a:buAutoNum type="arabicPeriod"/>
              <a:defRPr sz="1299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grpSp>
        <p:nvGrpSpPr>
          <p:cNvPr id="109" name="组 108">
            <a:extLst>
              <a:ext uri="{FF2B5EF4-FFF2-40B4-BE49-F238E27FC236}">
                <a16:creationId xmlns:a16="http://schemas.microsoft.com/office/drawing/2014/main" id="{2AA0EF42-E147-43C5-9E72-51A2B7F3D315}"/>
              </a:ext>
            </a:extLst>
          </p:cNvPr>
          <p:cNvGrpSpPr/>
          <p:nvPr userDrawn="1"/>
        </p:nvGrpSpPr>
        <p:grpSpPr>
          <a:xfrm>
            <a:off x="5106684" y="8805479"/>
            <a:ext cx="2723680" cy="1388659"/>
            <a:chOff x="5106685" y="8416015"/>
            <a:chExt cx="2723680" cy="1388659"/>
          </a:xfrm>
        </p:grpSpPr>
        <p:sp>
          <p:nvSpPr>
            <p:cNvPr id="48" name="等腰三角形 81">
              <a:extLst>
                <a:ext uri="{FF2B5EF4-FFF2-40B4-BE49-F238E27FC236}">
                  <a16:creationId xmlns:a16="http://schemas.microsoft.com/office/drawing/2014/main" id="{726BB69D-0A11-4650-A2AF-37406200933F}"/>
                </a:ext>
              </a:extLst>
            </p:cNvPr>
            <p:cNvSpPr/>
            <p:nvPr/>
          </p:nvSpPr>
          <p:spPr>
            <a:xfrm>
              <a:off x="7400389" y="8546175"/>
              <a:ext cx="429976" cy="1199253"/>
            </a:xfrm>
            <a:custGeom>
              <a:avLst/>
              <a:gdLst>
                <a:gd name="connsiteX0" fmla="*/ 0 w 477333"/>
                <a:gd name="connsiteY0" fmla="*/ 1591227 h 1591227"/>
                <a:gd name="connsiteX1" fmla="*/ 238667 w 477333"/>
                <a:gd name="connsiteY1" fmla="*/ 0 h 1591227"/>
                <a:gd name="connsiteX2" fmla="*/ 477333 w 477333"/>
                <a:gd name="connsiteY2" fmla="*/ 1591227 h 1591227"/>
                <a:gd name="connsiteX3" fmla="*/ 0 w 477333"/>
                <a:gd name="connsiteY3" fmla="*/ 1591227 h 1591227"/>
                <a:gd name="connsiteX0" fmla="*/ 0 w 556846"/>
                <a:gd name="connsiteY0" fmla="*/ 1531592 h 1591227"/>
                <a:gd name="connsiteX1" fmla="*/ 318180 w 556846"/>
                <a:gd name="connsiteY1" fmla="*/ 0 h 1591227"/>
                <a:gd name="connsiteX2" fmla="*/ 556846 w 556846"/>
                <a:gd name="connsiteY2" fmla="*/ 1591227 h 1591227"/>
                <a:gd name="connsiteX3" fmla="*/ 0 w 556846"/>
                <a:gd name="connsiteY3" fmla="*/ 1531592 h 1591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846" h="1591227">
                  <a:moveTo>
                    <a:pt x="0" y="1531592"/>
                  </a:moveTo>
                  <a:lnTo>
                    <a:pt x="318180" y="0"/>
                  </a:lnTo>
                  <a:lnTo>
                    <a:pt x="556846" y="1591227"/>
                  </a:lnTo>
                  <a:lnTo>
                    <a:pt x="0" y="1531592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9" name="组 48">
              <a:extLst>
                <a:ext uri="{FF2B5EF4-FFF2-40B4-BE49-F238E27FC236}">
                  <a16:creationId xmlns:a16="http://schemas.microsoft.com/office/drawing/2014/main" id="{004A5128-B4F4-4CF2-BE5F-B53519FCCE6D}"/>
                </a:ext>
              </a:extLst>
            </p:cNvPr>
            <p:cNvGrpSpPr/>
            <p:nvPr/>
          </p:nvGrpSpPr>
          <p:grpSpPr>
            <a:xfrm rot="383127">
              <a:off x="5106685" y="8416015"/>
              <a:ext cx="2471231" cy="1388659"/>
              <a:chOff x="-5655914" y="3375883"/>
              <a:chExt cx="3200400" cy="1842540"/>
            </a:xfrm>
          </p:grpSpPr>
          <p:sp>
            <p:nvSpPr>
              <p:cNvPr id="50" name="流程图：流程 49">
                <a:extLst>
                  <a:ext uri="{FF2B5EF4-FFF2-40B4-BE49-F238E27FC236}">
                    <a16:creationId xmlns:a16="http://schemas.microsoft.com/office/drawing/2014/main" id="{66E98095-336F-45F2-B6B5-149145AE115B}"/>
                  </a:ext>
                </a:extLst>
              </p:cNvPr>
              <p:cNvSpPr/>
              <p:nvPr/>
            </p:nvSpPr>
            <p:spPr>
              <a:xfrm>
                <a:off x="-5655914" y="3375883"/>
                <a:ext cx="3200400" cy="1842540"/>
              </a:xfrm>
              <a:prstGeom prst="flowChartProcess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162" baseline="0" noProof="1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51" name="文本框 50">
                <a:extLst>
                  <a:ext uri="{FF2B5EF4-FFF2-40B4-BE49-F238E27FC236}">
                    <a16:creationId xmlns:a16="http://schemas.microsoft.com/office/drawing/2014/main" id="{CC13FCBA-1837-4373-8FAC-8367E6E46CC1}"/>
                  </a:ext>
                </a:extLst>
              </p:cNvPr>
              <p:cNvSpPr txBox="1"/>
              <p:nvPr/>
            </p:nvSpPr>
            <p:spPr>
              <a:xfrm>
                <a:off x="-5488112" y="4492741"/>
                <a:ext cx="1672430" cy="5639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/>
                <a:r>
                  <a:rPr lang="zh-CN" altLang="en-US" sz="2162" baseline="0" noProof="1">
                    <a:solidFill>
                      <a:schemeClr val="bg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完整名称</a:t>
                </a:r>
              </a:p>
            </p:txBody>
          </p:sp>
        </p:grpSp>
      </p:grpSp>
      <p:sp>
        <p:nvSpPr>
          <p:cNvPr id="111" name="图片占位符 110">
            <a:extLst>
              <a:ext uri="{FF2B5EF4-FFF2-40B4-BE49-F238E27FC236}">
                <a16:creationId xmlns:a16="http://schemas.microsoft.com/office/drawing/2014/main" id="{C1B9F4E0-02C5-49E5-8C9A-C6272C5D26E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rot="448999">
            <a:off x="5355507" y="8918539"/>
            <a:ext cx="684000" cy="684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8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08" name="文本占位符 56">
            <a:extLst>
              <a:ext uri="{FF2B5EF4-FFF2-40B4-BE49-F238E27FC236}">
                <a16:creationId xmlns:a16="http://schemas.microsoft.com/office/drawing/2014/main" id="{89506C92-74C7-4F05-A007-10E7C638C11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19560" y="6992189"/>
            <a:ext cx="3166059" cy="1526342"/>
          </a:xfrm>
        </p:spPr>
        <p:txBody>
          <a:bodyPr rtlCol="0">
            <a:noAutofit/>
          </a:bodyPr>
          <a:lstStyle>
            <a:lvl1pPr marL="215981" indent="-215981">
              <a:lnSpc>
                <a:spcPct val="100000"/>
              </a:lnSpc>
              <a:spcBef>
                <a:spcPts val="800"/>
              </a:spcBef>
              <a:buFont typeface="+mj-lt"/>
              <a:buAutoNum type="arabicPeriod"/>
              <a:defRPr sz="1299" baseline="0">
                <a:ea typeface="Microsoft YaHei UI" panose="020B0503020204020204" pitchFamily="34" charset="-122"/>
              </a:defRPr>
            </a:lvl1pPr>
            <a:lvl2pPr marL="1154735" indent="-342869">
              <a:buFont typeface="+mj-lt"/>
              <a:buAutoNum type="arabicPeriod"/>
              <a:defRPr sz="1299"/>
            </a:lvl2pPr>
            <a:lvl3pPr marL="1966604" indent="-342869">
              <a:buFont typeface="+mj-lt"/>
              <a:buAutoNum type="arabicPeriod"/>
              <a:defRPr sz="1299"/>
            </a:lvl3pPr>
            <a:lvl4pPr marL="2778471" indent="-342869">
              <a:buFont typeface="+mj-lt"/>
              <a:buAutoNum type="arabicPeriod"/>
              <a:defRPr sz="1299"/>
            </a:lvl4pPr>
            <a:lvl5pPr marL="3590339" indent="-342869">
              <a:buFont typeface="+mj-lt"/>
              <a:buAutoNum type="arabicPeriod"/>
              <a:defRPr sz="1299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107" name="文本占位符 56">
            <a:extLst>
              <a:ext uri="{FF2B5EF4-FFF2-40B4-BE49-F238E27FC236}">
                <a16:creationId xmlns:a16="http://schemas.microsoft.com/office/drawing/2014/main" id="{EB8949AC-22D2-45F1-B177-D3C9E8938E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148858" y="6992189"/>
            <a:ext cx="3305759" cy="1526342"/>
          </a:xfrm>
        </p:spPr>
        <p:txBody>
          <a:bodyPr rtlCol="0">
            <a:noAutofit/>
          </a:bodyPr>
          <a:lstStyle>
            <a:lvl1pPr marL="215981" indent="-215981">
              <a:lnSpc>
                <a:spcPct val="100000"/>
              </a:lnSpc>
              <a:spcBef>
                <a:spcPts val="800"/>
              </a:spcBef>
              <a:buFont typeface="+mj-lt"/>
              <a:buAutoNum type="arabicPeriod"/>
              <a:defRPr sz="1299" baseline="0">
                <a:ea typeface="Microsoft YaHei UI" panose="020B0503020204020204" pitchFamily="34" charset="-122"/>
              </a:defRPr>
            </a:lvl1pPr>
            <a:lvl2pPr marL="1154735" indent="-342869">
              <a:buFont typeface="+mj-lt"/>
              <a:buAutoNum type="arabicPeriod"/>
              <a:defRPr sz="1299"/>
            </a:lvl2pPr>
            <a:lvl3pPr marL="1966604" indent="-342869">
              <a:buFont typeface="+mj-lt"/>
              <a:buAutoNum type="arabicPeriod"/>
              <a:defRPr sz="1299"/>
            </a:lvl3pPr>
            <a:lvl4pPr marL="2778471" indent="-342869">
              <a:buFont typeface="+mj-lt"/>
              <a:buAutoNum type="arabicPeriod"/>
              <a:defRPr sz="1299"/>
            </a:lvl4pPr>
            <a:lvl5pPr marL="3590339" indent="-342869">
              <a:buFont typeface="+mj-lt"/>
              <a:buAutoNum type="arabicPeriod"/>
              <a:defRPr sz="1299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57" name="文本占位符 56">
            <a:extLst>
              <a:ext uri="{FF2B5EF4-FFF2-40B4-BE49-F238E27FC236}">
                <a16:creationId xmlns:a16="http://schemas.microsoft.com/office/drawing/2014/main" id="{A7E65E95-D3F8-4568-A86C-9DF4D513E1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8857" y="3390900"/>
            <a:ext cx="6840000" cy="1526342"/>
          </a:xfrm>
        </p:spPr>
        <p:txBody>
          <a:bodyPr rtlCol="0">
            <a:noAutofit/>
          </a:bodyPr>
          <a:lstStyle>
            <a:lvl1pPr marL="215981" indent="-215981">
              <a:lnSpc>
                <a:spcPct val="100000"/>
              </a:lnSpc>
              <a:spcBef>
                <a:spcPts val="800"/>
              </a:spcBef>
              <a:buFont typeface="+mj-lt"/>
              <a:buAutoNum type="arabicPeriod"/>
              <a:defRPr sz="1299" baseline="0">
                <a:ea typeface="Microsoft YaHei UI" panose="020B0503020204020204" pitchFamily="34" charset="-122"/>
              </a:defRPr>
            </a:lvl1pPr>
            <a:lvl2pPr marL="1154735" indent="-342869">
              <a:buFont typeface="+mj-lt"/>
              <a:buAutoNum type="arabicPeriod"/>
              <a:defRPr sz="1299"/>
            </a:lvl2pPr>
            <a:lvl3pPr marL="1966604" indent="-342869">
              <a:buFont typeface="+mj-lt"/>
              <a:buAutoNum type="arabicPeriod"/>
              <a:defRPr sz="1299"/>
            </a:lvl3pPr>
            <a:lvl4pPr marL="2778471" indent="-342869">
              <a:buFont typeface="+mj-lt"/>
              <a:buAutoNum type="arabicPeriod"/>
              <a:defRPr sz="1299"/>
            </a:lvl4pPr>
            <a:lvl5pPr marL="3590339" indent="-342869">
              <a:buFont typeface="+mj-lt"/>
              <a:buAutoNum type="arabicPeriod"/>
              <a:defRPr sz="1299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FDA0E1A-EBD8-46A1-BA9C-0D8F89829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7237" y="2498716"/>
            <a:ext cx="6840000" cy="691737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600" baseline="0">
                <a:solidFill>
                  <a:schemeClr val="tx2"/>
                </a:solidFill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552"/>
            </a:lvl2pPr>
            <a:lvl3pPr marL="1623735" indent="0" algn="ctr">
              <a:buNone/>
              <a:defRPr sz="3197"/>
            </a:lvl3pPr>
            <a:lvl4pPr marL="2435602" indent="0" algn="ctr">
              <a:buNone/>
              <a:defRPr sz="2841"/>
            </a:lvl4pPr>
            <a:lvl5pPr marL="3247470" indent="0" algn="ctr">
              <a:buNone/>
              <a:defRPr sz="2841"/>
            </a:lvl5pPr>
            <a:lvl6pPr marL="4059337" indent="0" algn="ctr">
              <a:buNone/>
              <a:defRPr sz="2841"/>
            </a:lvl6pPr>
            <a:lvl7pPr marL="4871206" indent="0" algn="ctr">
              <a:buNone/>
              <a:defRPr sz="2841"/>
            </a:lvl7pPr>
            <a:lvl8pPr marL="5683072" indent="0" algn="ctr">
              <a:buNone/>
              <a:defRPr sz="2841"/>
            </a:lvl8pPr>
            <a:lvl9pPr marL="6494940" indent="0" algn="ctr">
              <a:buNone/>
              <a:defRPr sz="2841"/>
            </a:lvl9pPr>
          </a:lstStyle>
          <a:p>
            <a:pPr rtl="0"/>
            <a:r>
              <a:rPr lang="zh-CN" altLang="en-US" noProof="1"/>
              <a:t>单击以编辑母版副标题样式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3E82C08F-0A33-45E8-B602-6185D7A396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0057" y="943410"/>
            <a:ext cx="7554360" cy="1474736"/>
          </a:xfrm>
        </p:spPr>
        <p:txBody>
          <a:bodyPr rtlCol="0" anchor="ctr" anchorCtr="0">
            <a:normAutofit/>
          </a:bodyPr>
          <a:lstStyle>
            <a:lvl1pPr algn="ctr">
              <a:defRPr sz="6200" baseline="0">
                <a:solidFill>
                  <a:schemeClr val="bg2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冬季聚会</a:t>
            </a:r>
          </a:p>
        </p:txBody>
      </p:sp>
      <p:grpSp>
        <p:nvGrpSpPr>
          <p:cNvPr id="127" name="组 126">
            <a:extLst>
              <a:ext uri="{FF2B5EF4-FFF2-40B4-BE49-F238E27FC236}">
                <a16:creationId xmlns:a16="http://schemas.microsoft.com/office/drawing/2014/main" id="{3065EE5C-3798-41BD-BAE4-C2E941FD8619}"/>
              </a:ext>
            </a:extLst>
          </p:cNvPr>
          <p:cNvGrpSpPr/>
          <p:nvPr userDrawn="1"/>
        </p:nvGrpSpPr>
        <p:grpSpPr>
          <a:xfrm>
            <a:off x="677438" y="5235489"/>
            <a:ext cx="7779600" cy="1712658"/>
            <a:chOff x="677437" y="4710557"/>
            <a:chExt cx="7779600" cy="1712658"/>
          </a:xfrm>
        </p:grpSpPr>
        <p:pic>
          <p:nvPicPr>
            <p:cNvPr id="8" name="图形 7">
              <a:extLst>
                <a:ext uri="{FF2B5EF4-FFF2-40B4-BE49-F238E27FC236}">
                  <a16:creationId xmlns:a16="http://schemas.microsoft.com/office/drawing/2014/main" id="{F480DC59-C811-4513-9F3C-06DC05FAA3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77437" y="4710557"/>
              <a:ext cx="7779600" cy="826265"/>
            </a:xfrm>
            <a:prstGeom prst="rect">
              <a:avLst/>
            </a:prstGeom>
          </p:spPr>
        </p:pic>
        <p:pic>
          <p:nvPicPr>
            <p:cNvPr id="21" name="图形 20">
              <a:extLst>
                <a:ext uri="{FF2B5EF4-FFF2-40B4-BE49-F238E27FC236}">
                  <a16:creationId xmlns:a16="http://schemas.microsoft.com/office/drawing/2014/main" id="{C06C5D3E-609C-4F44-AA87-66606694EC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37237" y="4996317"/>
              <a:ext cx="742087" cy="946800"/>
            </a:xfrm>
            <a:prstGeom prst="rect">
              <a:avLst/>
            </a:prstGeom>
          </p:spPr>
        </p:pic>
        <p:pic>
          <p:nvPicPr>
            <p:cNvPr id="23" name="图形 22">
              <a:extLst>
                <a:ext uri="{FF2B5EF4-FFF2-40B4-BE49-F238E27FC236}">
                  <a16:creationId xmlns:a16="http://schemas.microsoft.com/office/drawing/2014/main" id="{58F6873A-33C1-49EB-965B-6EC3F7CFE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2248086" y="5263117"/>
              <a:ext cx="698351" cy="939600"/>
            </a:xfrm>
            <a:prstGeom prst="rect">
              <a:avLst/>
            </a:prstGeom>
          </p:spPr>
        </p:pic>
        <p:pic>
          <p:nvPicPr>
            <p:cNvPr id="25" name="图形 24">
              <a:extLst>
                <a:ext uri="{FF2B5EF4-FFF2-40B4-BE49-F238E27FC236}">
                  <a16:creationId xmlns:a16="http://schemas.microsoft.com/office/drawing/2014/main" id="{EBE9B4CF-FDBD-4CE6-BB50-3AEABADA1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3259246" y="5439111"/>
              <a:ext cx="646373" cy="925200"/>
            </a:xfrm>
            <a:prstGeom prst="rect">
              <a:avLst/>
            </a:prstGeom>
          </p:spPr>
        </p:pic>
        <p:pic>
          <p:nvPicPr>
            <p:cNvPr id="12" name="图形 11">
              <a:extLst>
                <a:ext uri="{FF2B5EF4-FFF2-40B4-BE49-F238E27FC236}">
                  <a16:creationId xmlns:a16="http://schemas.microsoft.com/office/drawing/2014/main" id="{7BDAC878-AFE9-420E-A215-9FCB4D2270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4275688" y="5523215"/>
              <a:ext cx="583099" cy="900000"/>
            </a:xfrm>
            <a:prstGeom prst="rect">
              <a:avLst/>
            </a:prstGeom>
          </p:spPr>
        </p:pic>
        <p:pic>
          <p:nvPicPr>
            <p:cNvPr id="15" name="图形 14">
              <a:extLst>
                <a:ext uri="{FF2B5EF4-FFF2-40B4-BE49-F238E27FC236}">
                  <a16:creationId xmlns:a16="http://schemas.microsoft.com/office/drawing/2014/main" id="{685CB063-0725-4532-9210-BAA5620CC5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7153807" y="4996317"/>
              <a:ext cx="742087" cy="946800"/>
            </a:xfrm>
            <a:prstGeom prst="rect">
              <a:avLst/>
            </a:prstGeom>
          </p:spPr>
        </p:pic>
        <p:pic>
          <p:nvPicPr>
            <p:cNvPr id="17" name="图形 16">
              <a:extLst>
                <a:ext uri="{FF2B5EF4-FFF2-40B4-BE49-F238E27FC236}">
                  <a16:creationId xmlns:a16="http://schemas.microsoft.com/office/drawing/2014/main" id="{0CFF4795-B97B-40F1-93FA-790F4745DDF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 flipH="1">
              <a:off x="6186694" y="5263117"/>
              <a:ext cx="698351" cy="939600"/>
            </a:xfrm>
            <a:prstGeom prst="rect">
              <a:avLst/>
            </a:prstGeom>
          </p:spPr>
        </p:pic>
        <p:pic>
          <p:nvPicPr>
            <p:cNvPr id="19" name="图形 18">
              <a:extLst>
                <a:ext uri="{FF2B5EF4-FFF2-40B4-BE49-F238E27FC236}">
                  <a16:creationId xmlns:a16="http://schemas.microsoft.com/office/drawing/2014/main" id="{1F68FFBD-67FD-4FE4-8EA1-58B3C0C8CFA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 flipH="1">
              <a:off x="5227512" y="5439111"/>
              <a:ext cx="646373" cy="925200"/>
            </a:xfrm>
            <a:prstGeom prst="rect">
              <a:avLst/>
            </a:prstGeom>
          </p:spPr>
        </p:pic>
      </p:grpSp>
      <p:pic>
        <p:nvPicPr>
          <p:cNvPr id="32" name="图形 31" descr="纸杯蛋糕">
            <a:extLst>
              <a:ext uri="{FF2B5EF4-FFF2-40B4-BE49-F238E27FC236}">
                <a16:creationId xmlns:a16="http://schemas.microsoft.com/office/drawing/2014/main" id="{066235F2-3B16-41EF-A9C7-4EFC2543195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1352577" y="9320353"/>
            <a:ext cx="1078046" cy="1078044"/>
          </a:xfrm>
          <a:prstGeom prst="rect">
            <a:avLst/>
          </a:prstGeom>
        </p:spPr>
      </p:pic>
      <p:pic>
        <p:nvPicPr>
          <p:cNvPr id="33" name="图形 32" descr="纸杯蛋糕">
            <a:extLst>
              <a:ext uri="{FF2B5EF4-FFF2-40B4-BE49-F238E27FC236}">
                <a16:creationId xmlns:a16="http://schemas.microsoft.com/office/drawing/2014/main" id="{FA0C9C53-2405-4946-BA9D-26A3FE84265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2306866" y="9320353"/>
            <a:ext cx="1078046" cy="1078044"/>
          </a:xfrm>
          <a:prstGeom prst="rect">
            <a:avLst/>
          </a:prstGeom>
        </p:spPr>
      </p:pic>
      <p:pic>
        <p:nvPicPr>
          <p:cNvPr id="34" name="图形 33" descr="纸杯蛋糕">
            <a:extLst>
              <a:ext uri="{FF2B5EF4-FFF2-40B4-BE49-F238E27FC236}">
                <a16:creationId xmlns:a16="http://schemas.microsoft.com/office/drawing/2014/main" id="{2220E909-69A3-4D32-BF99-1ADCDF7786F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3241977" y="9320353"/>
            <a:ext cx="1078046" cy="1078044"/>
          </a:xfrm>
          <a:prstGeom prst="rect">
            <a:avLst/>
          </a:prstGeom>
        </p:spPr>
      </p:pic>
      <p:cxnSp>
        <p:nvCxnSpPr>
          <p:cNvPr id="35" name="直接连接符​​(S) 34">
            <a:extLst>
              <a:ext uri="{FF2B5EF4-FFF2-40B4-BE49-F238E27FC236}">
                <a16:creationId xmlns:a16="http://schemas.microsoft.com/office/drawing/2014/main" id="{A41208DD-8076-4FFC-B164-6A44926C0099}"/>
              </a:ext>
            </a:extLst>
          </p:cNvPr>
          <p:cNvCxnSpPr>
            <a:cxnSpLocks/>
          </p:cNvCxnSpPr>
          <p:nvPr/>
        </p:nvCxnSpPr>
        <p:spPr>
          <a:xfrm>
            <a:off x="1891600" y="9225716"/>
            <a:ext cx="0" cy="22082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​​(S) 35">
            <a:extLst>
              <a:ext uri="{FF2B5EF4-FFF2-40B4-BE49-F238E27FC236}">
                <a16:creationId xmlns:a16="http://schemas.microsoft.com/office/drawing/2014/main" id="{D38EA9D1-1FEC-4FDA-943C-33182C1DA8D1}"/>
              </a:ext>
            </a:extLst>
          </p:cNvPr>
          <p:cNvCxnSpPr>
            <a:cxnSpLocks/>
          </p:cNvCxnSpPr>
          <p:nvPr/>
        </p:nvCxnSpPr>
        <p:spPr>
          <a:xfrm>
            <a:off x="2845281" y="9225716"/>
            <a:ext cx="0" cy="22082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连接符​​(S) 36">
            <a:extLst>
              <a:ext uri="{FF2B5EF4-FFF2-40B4-BE49-F238E27FC236}">
                <a16:creationId xmlns:a16="http://schemas.microsoft.com/office/drawing/2014/main" id="{347E540D-ED8C-4950-9D34-5E4048D0D1D3}"/>
              </a:ext>
            </a:extLst>
          </p:cNvPr>
          <p:cNvCxnSpPr>
            <a:cxnSpLocks/>
          </p:cNvCxnSpPr>
          <p:nvPr/>
        </p:nvCxnSpPr>
        <p:spPr>
          <a:xfrm>
            <a:off x="3780999" y="9225716"/>
            <a:ext cx="0" cy="22082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椭圆形 44">
            <a:extLst>
              <a:ext uri="{FF2B5EF4-FFF2-40B4-BE49-F238E27FC236}">
                <a16:creationId xmlns:a16="http://schemas.microsoft.com/office/drawing/2014/main" id="{CDD68298-2719-49DA-A1FD-96AF1C12F947}"/>
              </a:ext>
            </a:extLst>
          </p:cNvPr>
          <p:cNvSpPr/>
          <p:nvPr/>
        </p:nvSpPr>
        <p:spPr>
          <a:xfrm>
            <a:off x="1547400" y="8672365"/>
            <a:ext cx="688401" cy="6884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3" name="椭圆形 42">
            <a:extLst>
              <a:ext uri="{FF2B5EF4-FFF2-40B4-BE49-F238E27FC236}">
                <a16:creationId xmlns:a16="http://schemas.microsoft.com/office/drawing/2014/main" id="{8B84ECD7-A079-40A2-BC4C-4C7AC47B61F3}"/>
              </a:ext>
            </a:extLst>
          </p:cNvPr>
          <p:cNvSpPr/>
          <p:nvPr/>
        </p:nvSpPr>
        <p:spPr>
          <a:xfrm>
            <a:off x="2501081" y="8672365"/>
            <a:ext cx="688401" cy="68840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1" name="椭圆形 40">
            <a:extLst>
              <a:ext uri="{FF2B5EF4-FFF2-40B4-BE49-F238E27FC236}">
                <a16:creationId xmlns:a16="http://schemas.microsoft.com/office/drawing/2014/main" id="{CE229E2C-0F0D-42E6-B024-AC608188C046}"/>
              </a:ext>
            </a:extLst>
          </p:cNvPr>
          <p:cNvSpPr/>
          <p:nvPr/>
        </p:nvSpPr>
        <p:spPr>
          <a:xfrm>
            <a:off x="3436800" y="8675466"/>
            <a:ext cx="688401" cy="688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55" name="直接连接符​​(S) 54">
            <a:extLst>
              <a:ext uri="{FF2B5EF4-FFF2-40B4-BE49-F238E27FC236}">
                <a16:creationId xmlns:a16="http://schemas.microsoft.com/office/drawing/2014/main" id="{0773DEE0-E8FC-48B3-B074-CFFFCC299E7E}"/>
              </a:ext>
            </a:extLst>
          </p:cNvPr>
          <p:cNvCxnSpPr>
            <a:cxnSpLocks/>
          </p:cNvCxnSpPr>
          <p:nvPr/>
        </p:nvCxnSpPr>
        <p:spPr>
          <a:xfrm>
            <a:off x="2952757" y="2204334"/>
            <a:ext cx="3168000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图片占位符 112">
            <a:extLst>
              <a:ext uri="{FF2B5EF4-FFF2-40B4-BE49-F238E27FC236}">
                <a16:creationId xmlns:a16="http://schemas.microsoft.com/office/drawing/2014/main" id="{E5F33E87-36DC-43EB-8297-4B45631C582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693599" y="8818565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14" name="图片占位符 112">
            <a:extLst>
              <a:ext uri="{FF2B5EF4-FFF2-40B4-BE49-F238E27FC236}">
                <a16:creationId xmlns:a16="http://schemas.microsoft.com/office/drawing/2014/main" id="{BB349711-28A8-4783-8C1E-02C3137BF85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647280" y="8818565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15" name="图片占位符 112">
            <a:extLst>
              <a:ext uri="{FF2B5EF4-FFF2-40B4-BE49-F238E27FC236}">
                <a16:creationId xmlns:a16="http://schemas.microsoft.com/office/drawing/2014/main" id="{7EC6DD36-E313-4E9D-8CCF-4E8825C8917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582999" y="8821665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17" name="图片占位符 112">
            <a:extLst>
              <a:ext uri="{FF2B5EF4-FFF2-40B4-BE49-F238E27FC236}">
                <a16:creationId xmlns:a16="http://schemas.microsoft.com/office/drawing/2014/main" id="{58223E61-4D4F-40BC-BB8F-93F553C68CF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 rot="1020000">
            <a:off x="1389140" y="5762990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18" name="图片占位符 112">
            <a:extLst>
              <a:ext uri="{FF2B5EF4-FFF2-40B4-BE49-F238E27FC236}">
                <a16:creationId xmlns:a16="http://schemas.microsoft.com/office/drawing/2014/main" id="{CA9371EE-7FA6-4BBC-8A09-4CC514840F5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 rot="660000">
            <a:off x="2382191" y="6019897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19" name="图片占位符 112">
            <a:extLst>
              <a:ext uri="{FF2B5EF4-FFF2-40B4-BE49-F238E27FC236}">
                <a16:creationId xmlns:a16="http://schemas.microsoft.com/office/drawing/2014/main" id="{42368AAE-F2FD-4150-84A9-AFF52D7E723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 rot="420000">
            <a:off x="3384431" y="6146698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20" name="图片占位符 112">
            <a:extLst>
              <a:ext uri="{FF2B5EF4-FFF2-40B4-BE49-F238E27FC236}">
                <a16:creationId xmlns:a16="http://schemas.microsoft.com/office/drawing/2014/main" id="{FE242C24-ED42-4574-B2F4-303FFFAF18B1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69236" y="6195177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24" name="图片占位符 112">
            <a:extLst>
              <a:ext uri="{FF2B5EF4-FFF2-40B4-BE49-F238E27FC236}">
                <a16:creationId xmlns:a16="http://schemas.microsoft.com/office/drawing/2014/main" id="{4900EB31-816F-4216-888C-9D7A1056711D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 rot="21180000">
            <a:off x="5366580" y="6146699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25" name="图片占位符 112">
            <a:extLst>
              <a:ext uri="{FF2B5EF4-FFF2-40B4-BE49-F238E27FC236}">
                <a16:creationId xmlns:a16="http://schemas.microsoft.com/office/drawing/2014/main" id="{3EC5E753-8614-48C2-94E4-086F3EE4FA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 rot="20940000">
            <a:off x="6345419" y="6019897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26" name="图片占位符 112">
            <a:extLst>
              <a:ext uri="{FF2B5EF4-FFF2-40B4-BE49-F238E27FC236}">
                <a16:creationId xmlns:a16="http://schemas.microsoft.com/office/drawing/2014/main" id="{F39702E5-793A-4098-8526-CF0EE20EFB70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 rot="20580000">
            <a:off x="7349334" y="5762990"/>
            <a:ext cx="396000" cy="396000"/>
          </a:xfrm>
          <a:noFill/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0" name="灯片编号占位符 9">
            <a:extLst>
              <a:ext uri="{FF2B5EF4-FFF2-40B4-BE49-F238E27FC236}">
                <a16:creationId xmlns:a16="http://schemas.microsoft.com/office/drawing/2014/main" id="{6E37ACB7-623F-4C3F-B35B-AC4BF3D664AE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288312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迷你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图形 114">
            <a:extLst>
              <a:ext uri="{FF2B5EF4-FFF2-40B4-BE49-F238E27FC236}">
                <a16:creationId xmlns:a16="http://schemas.microsoft.com/office/drawing/2014/main" id="{682CF7B1-5AFB-4607-83FC-D7039CA933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1541" y="2704215"/>
            <a:ext cx="3197359" cy="2349737"/>
          </a:xfrm>
          <a:prstGeom prst="rect">
            <a:avLst/>
          </a:prstGeom>
        </p:spPr>
      </p:pic>
      <p:pic>
        <p:nvPicPr>
          <p:cNvPr id="116" name="图形 115">
            <a:extLst>
              <a:ext uri="{FF2B5EF4-FFF2-40B4-BE49-F238E27FC236}">
                <a16:creationId xmlns:a16="http://schemas.microsoft.com/office/drawing/2014/main" id="{CB1021B2-5BD5-457E-9885-4276375C6DAA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38220" y="2868443"/>
            <a:ext cx="2844000" cy="2021279"/>
          </a:xfrm>
          <a:prstGeom prst="rect">
            <a:avLst/>
          </a:prstGeom>
        </p:spPr>
      </p:pic>
      <p:sp>
        <p:nvSpPr>
          <p:cNvPr id="121" name="图片占位符 120">
            <a:extLst>
              <a:ext uri="{FF2B5EF4-FFF2-40B4-BE49-F238E27FC236}">
                <a16:creationId xmlns:a16="http://schemas.microsoft.com/office/drawing/2014/main" id="{B90DC841-1DB1-4AED-ADAF-9781503825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62888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6" y="1093836"/>
            <a:ext cx="7878485" cy="1156236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26C1C9-66C1-4006-9028-C6277ACF26D0}" type="datetime1">
              <a:rPr lang="zh-CN" altLang="en-US" noProof="1" smtClean="0"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‹#›</a:t>
            </a:fld>
            <a:endParaRPr lang="zh-CN" altLang="en-US" noProof="1"/>
          </a:p>
        </p:txBody>
      </p:sp>
      <p:grpSp>
        <p:nvGrpSpPr>
          <p:cNvPr id="103" name="组 102">
            <a:extLst>
              <a:ext uri="{FF2B5EF4-FFF2-40B4-BE49-F238E27FC236}">
                <a16:creationId xmlns:a16="http://schemas.microsoft.com/office/drawing/2014/main" id="{EBC5A667-AF64-47D3-B738-0BD08F8F37AA}"/>
              </a:ext>
            </a:extLst>
          </p:cNvPr>
          <p:cNvGrpSpPr/>
          <p:nvPr/>
        </p:nvGrpSpPr>
        <p:grpSpPr>
          <a:xfrm>
            <a:off x="1543919" y="3062530"/>
            <a:ext cx="2431807" cy="789376"/>
            <a:chOff x="1124146" y="2756603"/>
            <a:chExt cx="2801018" cy="909223"/>
          </a:xfrm>
        </p:grpSpPr>
        <p:pic>
          <p:nvPicPr>
            <p:cNvPr id="104" name="图形 103" descr="雪花">
              <a:extLst>
                <a:ext uri="{FF2B5EF4-FFF2-40B4-BE49-F238E27FC236}">
                  <a16:creationId xmlns:a16="http://schemas.microsoft.com/office/drawing/2014/main" id="{9CB320F6-9D82-40CD-ACFD-6D1A3D3A7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05" name="图形 104" descr="雪花">
              <a:extLst>
                <a:ext uri="{FF2B5EF4-FFF2-40B4-BE49-F238E27FC236}">
                  <a16:creationId xmlns:a16="http://schemas.microsoft.com/office/drawing/2014/main" id="{0668221F-E496-4496-A80E-819790431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06" name="图形 105" descr="雪花">
              <a:extLst>
                <a:ext uri="{FF2B5EF4-FFF2-40B4-BE49-F238E27FC236}">
                  <a16:creationId xmlns:a16="http://schemas.microsoft.com/office/drawing/2014/main" id="{6C020702-93B7-453D-ABB1-578150CEC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07" name="图形 106" descr="雪花">
              <a:extLst>
                <a:ext uri="{FF2B5EF4-FFF2-40B4-BE49-F238E27FC236}">
                  <a16:creationId xmlns:a16="http://schemas.microsoft.com/office/drawing/2014/main" id="{37DE5575-786F-4D19-9F79-C2AA1ACEC2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08" name="图形 107" descr="雪花">
              <a:extLst>
                <a:ext uri="{FF2B5EF4-FFF2-40B4-BE49-F238E27FC236}">
                  <a16:creationId xmlns:a16="http://schemas.microsoft.com/office/drawing/2014/main" id="{1B259627-37F7-4869-AEDD-78B7BDA716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09" name="组 108">
              <a:extLst>
                <a:ext uri="{FF2B5EF4-FFF2-40B4-BE49-F238E27FC236}">
                  <a16:creationId xmlns:a16="http://schemas.microsoft.com/office/drawing/2014/main" id="{8A65F270-27A7-42FF-9766-F1B99D85555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10" name="图形 109" descr="雪花">
                <a:extLst>
                  <a:ext uri="{FF2B5EF4-FFF2-40B4-BE49-F238E27FC236}">
                    <a16:creationId xmlns:a16="http://schemas.microsoft.com/office/drawing/2014/main" id="{A8D0F454-2F0F-45B5-8370-BD250B317E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11" name="图形 110" descr="雪花">
                <a:extLst>
                  <a:ext uri="{FF2B5EF4-FFF2-40B4-BE49-F238E27FC236}">
                    <a16:creationId xmlns:a16="http://schemas.microsoft.com/office/drawing/2014/main" id="{E5B55816-CB6C-4987-BF60-3E46EB4C1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12" name="图形 111" descr="雪花">
                <a:extLst>
                  <a:ext uri="{FF2B5EF4-FFF2-40B4-BE49-F238E27FC236}">
                    <a16:creationId xmlns:a16="http://schemas.microsoft.com/office/drawing/2014/main" id="{E175F157-3E80-4EC4-A476-C9C8F22B0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13" name="图形 112" descr="雪花">
                <a:extLst>
                  <a:ext uri="{FF2B5EF4-FFF2-40B4-BE49-F238E27FC236}">
                    <a16:creationId xmlns:a16="http://schemas.microsoft.com/office/drawing/2014/main" id="{2C89FA9D-A3C3-4467-B3FD-2136132ED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14" name="图形 113" descr="雪花">
                <a:extLst>
                  <a:ext uri="{FF2B5EF4-FFF2-40B4-BE49-F238E27FC236}">
                    <a16:creationId xmlns:a16="http://schemas.microsoft.com/office/drawing/2014/main" id="{24C1BEBA-915F-4973-A74F-5BAC4EEDBC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23" name="文本占位符 122">
            <a:extLst>
              <a:ext uri="{FF2B5EF4-FFF2-40B4-BE49-F238E27FC236}">
                <a16:creationId xmlns:a16="http://schemas.microsoft.com/office/drawing/2014/main" id="{85B7C6F5-26F5-4D12-9BC4-0A99F6EBE2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64221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27" name="文本占位符 126">
            <a:extLst>
              <a:ext uri="{FF2B5EF4-FFF2-40B4-BE49-F238E27FC236}">
                <a16:creationId xmlns:a16="http://schemas.microsoft.com/office/drawing/2014/main" id="{D6DE64D1-6666-46E0-BADF-091A053E24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16221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pic>
        <p:nvPicPr>
          <p:cNvPr id="145" name="图形 144">
            <a:extLst>
              <a:ext uri="{FF2B5EF4-FFF2-40B4-BE49-F238E27FC236}">
                <a16:creationId xmlns:a16="http://schemas.microsoft.com/office/drawing/2014/main" id="{C02F1505-025D-4B1E-9973-16A1AE0C56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1541" y="5531879"/>
            <a:ext cx="3197359" cy="2349737"/>
          </a:xfrm>
          <a:prstGeom prst="rect">
            <a:avLst/>
          </a:prstGeom>
        </p:spPr>
      </p:pic>
      <p:pic>
        <p:nvPicPr>
          <p:cNvPr id="146" name="图形 145">
            <a:extLst>
              <a:ext uri="{FF2B5EF4-FFF2-40B4-BE49-F238E27FC236}">
                <a16:creationId xmlns:a16="http://schemas.microsoft.com/office/drawing/2014/main" id="{69A43893-1391-4D37-AD44-0C16EDE0D273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38220" y="5696107"/>
            <a:ext cx="2844000" cy="2021279"/>
          </a:xfrm>
          <a:prstGeom prst="rect">
            <a:avLst/>
          </a:prstGeom>
        </p:spPr>
      </p:pic>
      <p:sp>
        <p:nvSpPr>
          <p:cNvPr id="147" name="图片占位符 120">
            <a:extLst>
              <a:ext uri="{FF2B5EF4-FFF2-40B4-BE49-F238E27FC236}">
                <a16:creationId xmlns:a16="http://schemas.microsoft.com/office/drawing/2014/main" id="{F5A3D78A-DA17-429D-A82B-2571F75E56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362888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48" name="组 147">
            <a:extLst>
              <a:ext uri="{FF2B5EF4-FFF2-40B4-BE49-F238E27FC236}">
                <a16:creationId xmlns:a16="http://schemas.microsoft.com/office/drawing/2014/main" id="{7A38BCCC-5700-4D2C-9E8F-9D6C6E826A57}"/>
              </a:ext>
            </a:extLst>
          </p:cNvPr>
          <p:cNvGrpSpPr/>
          <p:nvPr userDrawn="1"/>
        </p:nvGrpSpPr>
        <p:grpSpPr>
          <a:xfrm>
            <a:off x="1543919" y="5890194"/>
            <a:ext cx="2431807" cy="789376"/>
            <a:chOff x="1124146" y="2756603"/>
            <a:chExt cx="2801018" cy="909223"/>
          </a:xfrm>
        </p:grpSpPr>
        <p:pic>
          <p:nvPicPr>
            <p:cNvPr id="149" name="图形 148" descr="雪花">
              <a:extLst>
                <a:ext uri="{FF2B5EF4-FFF2-40B4-BE49-F238E27FC236}">
                  <a16:creationId xmlns:a16="http://schemas.microsoft.com/office/drawing/2014/main" id="{18510A44-426C-45C4-BF2D-297921B63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50" name="图形 149" descr="雪花">
              <a:extLst>
                <a:ext uri="{FF2B5EF4-FFF2-40B4-BE49-F238E27FC236}">
                  <a16:creationId xmlns:a16="http://schemas.microsoft.com/office/drawing/2014/main" id="{C1F6BF25-9E35-4300-9328-931BA378E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51" name="图形 150" descr="雪花">
              <a:extLst>
                <a:ext uri="{FF2B5EF4-FFF2-40B4-BE49-F238E27FC236}">
                  <a16:creationId xmlns:a16="http://schemas.microsoft.com/office/drawing/2014/main" id="{FAD4DDE5-A530-43D9-9FF7-E13C7CAE1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52" name="图形 151" descr="雪花">
              <a:extLst>
                <a:ext uri="{FF2B5EF4-FFF2-40B4-BE49-F238E27FC236}">
                  <a16:creationId xmlns:a16="http://schemas.microsoft.com/office/drawing/2014/main" id="{19C85979-F00C-4C9E-A975-6C98DBB7F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53" name="图形 152" descr="雪花">
              <a:extLst>
                <a:ext uri="{FF2B5EF4-FFF2-40B4-BE49-F238E27FC236}">
                  <a16:creationId xmlns:a16="http://schemas.microsoft.com/office/drawing/2014/main" id="{F5E5F507-5673-4073-9CB8-701976881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54" name="组 153">
              <a:extLst>
                <a:ext uri="{FF2B5EF4-FFF2-40B4-BE49-F238E27FC236}">
                  <a16:creationId xmlns:a16="http://schemas.microsoft.com/office/drawing/2014/main" id="{809E46CF-0937-43E1-BC76-A915BB61FCE0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55" name="图形 154" descr="雪花">
                <a:extLst>
                  <a:ext uri="{FF2B5EF4-FFF2-40B4-BE49-F238E27FC236}">
                    <a16:creationId xmlns:a16="http://schemas.microsoft.com/office/drawing/2014/main" id="{996E9B57-D826-4EF7-A797-103E3A7F75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56" name="图形 155" descr="雪花">
                <a:extLst>
                  <a:ext uri="{FF2B5EF4-FFF2-40B4-BE49-F238E27FC236}">
                    <a16:creationId xmlns:a16="http://schemas.microsoft.com/office/drawing/2014/main" id="{030793F8-79D3-40E2-814F-0AEF82AFEF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57" name="图形 156" descr="雪花">
                <a:extLst>
                  <a:ext uri="{FF2B5EF4-FFF2-40B4-BE49-F238E27FC236}">
                    <a16:creationId xmlns:a16="http://schemas.microsoft.com/office/drawing/2014/main" id="{0E66E6D7-1A7E-4828-A8F2-724520E2F0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58" name="图形 157" descr="雪花">
                <a:extLst>
                  <a:ext uri="{FF2B5EF4-FFF2-40B4-BE49-F238E27FC236}">
                    <a16:creationId xmlns:a16="http://schemas.microsoft.com/office/drawing/2014/main" id="{50A11C17-F45A-4C17-9BF3-430BC3AEE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59" name="图形 158" descr="雪花">
                <a:extLst>
                  <a:ext uri="{FF2B5EF4-FFF2-40B4-BE49-F238E27FC236}">
                    <a16:creationId xmlns:a16="http://schemas.microsoft.com/office/drawing/2014/main" id="{A591D309-B75A-4726-A54E-41DA4CC62F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60" name="文本占位符 122">
            <a:extLst>
              <a:ext uri="{FF2B5EF4-FFF2-40B4-BE49-F238E27FC236}">
                <a16:creationId xmlns:a16="http://schemas.microsoft.com/office/drawing/2014/main" id="{7756FE53-DA82-4BAA-83CE-861B61CBC0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4221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61" name="文本占位符 126">
            <a:extLst>
              <a:ext uri="{FF2B5EF4-FFF2-40B4-BE49-F238E27FC236}">
                <a16:creationId xmlns:a16="http://schemas.microsoft.com/office/drawing/2014/main" id="{4A90BA55-1DC5-473C-8599-27C09A27D9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6221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pic>
        <p:nvPicPr>
          <p:cNvPr id="179" name="图形 178">
            <a:extLst>
              <a:ext uri="{FF2B5EF4-FFF2-40B4-BE49-F238E27FC236}">
                <a16:creationId xmlns:a16="http://schemas.microsoft.com/office/drawing/2014/main" id="{A5C26472-241E-4C82-8149-1730288B67B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61541" y="8357356"/>
            <a:ext cx="3197359" cy="2349737"/>
          </a:xfrm>
          <a:prstGeom prst="rect">
            <a:avLst/>
          </a:prstGeom>
        </p:spPr>
      </p:pic>
      <p:pic>
        <p:nvPicPr>
          <p:cNvPr id="180" name="图形 179">
            <a:extLst>
              <a:ext uri="{FF2B5EF4-FFF2-40B4-BE49-F238E27FC236}">
                <a16:creationId xmlns:a16="http://schemas.microsoft.com/office/drawing/2014/main" id="{B147F2DB-6AC3-43BF-B6BC-2ECA036EA6FD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338220" y="8521585"/>
            <a:ext cx="2844000" cy="2021279"/>
          </a:xfrm>
          <a:prstGeom prst="rect">
            <a:avLst/>
          </a:prstGeom>
        </p:spPr>
      </p:pic>
      <p:sp>
        <p:nvSpPr>
          <p:cNvPr id="181" name="图片占位符 120">
            <a:extLst>
              <a:ext uri="{FF2B5EF4-FFF2-40B4-BE49-F238E27FC236}">
                <a16:creationId xmlns:a16="http://schemas.microsoft.com/office/drawing/2014/main" id="{7B989807-DD61-4772-B80D-8779D257F11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362888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82" name="组 181">
            <a:extLst>
              <a:ext uri="{FF2B5EF4-FFF2-40B4-BE49-F238E27FC236}">
                <a16:creationId xmlns:a16="http://schemas.microsoft.com/office/drawing/2014/main" id="{A6B332EB-707A-407E-B880-2E5F4904697A}"/>
              </a:ext>
            </a:extLst>
          </p:cNvPr>
          <p:cNvGrpSpPr/>
          <p:nvPr userDrawn="1"/>
        </p:nvGrpSpPr>
        <p:grpSpPr>
          <a:xfrm>
            <a:off x="1543919" y="8715671"/>
            <a:ext cx="2431807" cy="789376"/>
            <a:chOff x="1124146" y="2756603"/>
            <a:chExt cx="2801018" cy="909223"/>
          </a:xfrm>
        </p:grpSpPr>
        <p:pic>
          <p:nvPicPr>
            <p:cNvPr id="183" name="图形 182" descr="雪花">
              <a:extLst>
                <a:ext uri="{FF2B5EF4-FFF2-40B4-BE49-F238E27FC236}">
                  <a16:creationId xmlns:a16="http://schemas.microsoft.com/office/drawing/2014/main" id="{EEE272CE-3D22-411D-AFB2-7BA56B453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84" name="图形 183" descr="雪花">
              <a:extLst>
                <a:ext uri="{FF2B5EF4-FFF2-40B4-BE49-F238E27FC236}">
                  <a16:creationId xmlns:a16="http://schemas.microsoft.com/office/drawing/2014/main" id="{537623C7-CF3F-4440-8A64-9B2401DE6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85" name="图形 184" descr="雪花">
              <a:extLst>
                <a:ext uri="{FF2B5EF4-FFF2-40B4-BE49-F238E27FC236}">
                  <a16:creationId xmlns:a16="http://schemas.microsoft.com/office/drawing/2014/main" id="{465232B6-23F9-4544-89AA-E0567FDEB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86" name="图形 185" descr="雪花">
              <a:extLst>
                <a:ext uri="{FF2B5EF4-FFF2-40B4-BE49-F238E27FC236}">
                  <a16:creationId xmlns:a16="http://schemas.microsoft.com/office/drawing/2014/main" id="{4EEAD112-54ED-4CB6-960F-E602BAE5A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87" name="图形 186" descr="雪花">
              <a:extLst>
                <a:ext uri="{FF2B5EF4-FFF2-40B4-BE49-F238E27FC236}">
                  <a16:creationId xmlns:a16="http://schemas.microsoft.com/office/drawing/2014/main" id="{586AA282-A2CB-4CC0-AD7E-983E9A780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88" name="组 187">
              <a:extLst>
                <a:ext uri="{FF2B5EF4-FFF2-40B4-BE49-F238E27FC236}">
                  <a16:creationId xmlns:a16="http://schemas.microsoft.com/office/drawing/2014/main" id="{B8766F08-83F4-44F4-964F-619370F7EFDE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89" name="图形 188" descr="雪花">
                <a:extLst>
                  <a:ext uri="{FF2B5EF4-FFF2-40B4-BE49-F238E27FC236}">
                    <a16:creationId xmlns:a16="http://schemas.microsoft.com/office/drawing/2014/main" id="{3AA39FE4-4603-46DE-B5BA-D836498AEE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90" name="图形 189" descr="雪花">
                <a:extLst>
                  <a:ext uri="{FF2B5EF4-FFF2-40B4-BE49-F238E27FC236}">
                    <a16:creationId xmlns:a16="http://schemas.microsoft.com/office/drawing/2014/main" id="{45CD24E2-A6A5-40B1-A12A-DD7563B576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91" name="图形 190" descr="雪花">
                <a:extLst>
                  <a:ext uri="{FF2B5EF4-FFF2-40B4-BE49-F238E27FC236}">
                    <a16:creationId xmlns:a16="http://schemas.microsoft.com/office/drawing/2014/main" id="{E7B70CBD-B8B5-4420-AB62-ABF119032E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92" name="图形 191" descr="雪花">
                <a:extLst>
                  <a:ext uri="{FF2B5EF4-FFF2-40B4-BE49-F238E27FC236}">
                    <a16:creationId xmlns:a16="http://schemas.microsoft.com/office/drawing/2014/main" id="{64BD8DF1-7381-4C8C-BEC2-A843147965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93" name="图形 192" descr="雪花">
                <a:extLst>
                  <a:ext uri="{FF2B5EF4-FFF2-40B4-BE49-F238E27FC236}">
                    <a16:creationId xmlns:a16="http://schemas.microsoft.com/office/drawing/2014/main" id="{D4BD24F1-D561-44C4-ABD2-772B2C528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94" name="文本占位符 122">
            <a:extLst>
              <a:ext uri="{FF2B5EF4-FFF2-40B4-BE49-F238E27FC236}">
                <a16:creationId xmlns:a16="http://schemas.microsoft.com/office/drawing/2014/main" id="{ED699B75-FCB7-4B0E-B96D-3B42892FC37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64221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95" name="文本占位符 126">
            <a:extLst>
              <a:ext uri="{FF2B5EF4-FFF2-40B4-BE49-F238E27FC236}">
                <a16:creationId xmlns:a16="http://schemas.microsoft.com/office/drawing/2014/main" id="{A0247E53-062B-43B0-825F-5D18DE7E54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16221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pic>
        <p:nvPicPr>
          <p:cNvPr id="196" name="图形 195">
            <a:extLst>
              <a:ext uri="{FF2B5EF4-FFF2-40B4-BE49-F238E27FC236}">
                <a16:creationId xmlns:a16="http://schemas.microsoft.com/office/drawing/2014/main" id="{4630AF33-7CAD-4F9F-99A4-DB4CF8073D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03783" y="2704215"/>
            <a:ext cx="3197359" cy="2349737"/>
          </a:xfrm>
          <a:prstGeom prst="rect">
            <a:avLst/>
          </a:prstGeom>
        </p:spPr>
      </p:pic>
      <p:pic>
        <p:nvPicPr>
          <p:cNvPr id="197" name="图形 196">
            <a:extLst>
              <a:ext uri="{FF2B5EF4-FFF2-40B4-BE49-F238E27FC236}">
                <a16:creationId xmlns:a16="http://schemas.microsoft.com/office/drawing/2014/main" id="{8EB777B3-7271-42A4-9CF7-8159C080990F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980462" y="2868443"/>
            <a:ext cx="2844000" cy="2021279"/>
          </a:xfrm>
          <a:prstGeom prst="rect">
            <a:avLst/>
          </a:prstGeom>
        </p:spPr>
      </p:pic>
      <p:sp>
        <p:nvSpPr>
          <p:cNvPr id="198" name="图片占位符 120">
            <a:extLst>
              <a:ext uri="{FF2B5EF4-FFF2-40B4-BE49-F238E27FC236}">
                <a16:creationId xmlns:a16="http://schemas.microsoft.com/office/drawing/2014/main" id="{583B0DE9-ECFC-4A9F-A728-2966DE035E4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005130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99" name="组 198">
            <a:extLst>
              <a:ext uri="{FF2B5EF4-FFF2-40B4-BE49-F238E27FC236}">
                <a16:creationId xmlns:a16="http://schemas.microsoft.com/office/drawing/2014/main" id="{572B6AE2-48E8-4B22-93C2-5CC0D0ABD11B}"/>
              </a:ext>
            </a:extLst>
          </p:cNvPr>
          <p:cNvGrpSpPr/>
          <p:nvPr userDrawn="1"/>
        </p:nvGrpSpPr>
        <p:grpSpPr>
          <a:xfrm>
            <a:off x="5186161" y="3062530"/>
            <a:ext cx="2431807" cy="789376"/>
            <a:chOff x="1124146" y="2756603"/>
            <a:chExt cx="2801018" cy="909223"/>
          </a:xfrm>
        </p:grpSpPr>
        <p:pic>
          <p:nvPicPr>
            <p:cNvPr id="200" name="图形 199" descr="雪花">
              <a:extLst>
                <a:ext uri="{FF2B5EF4-FFF2-40B4-BE49-F238E27FC236}">
                  <a16:creationId xmlns:a16="http://schemas.microsoft.com/office/drawing/2014/main" id="{1E29EF1B-D282-4505-BF9B-96A29A4B6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01" name="图形 200" descr="雪花">
              <a:extLst>
                <a:ext uri="{FF2B5EF4-FFF2-40B4-BE49-F238E27FC236}">
                  <a16:creationId xmlns:a16="http://schemas.microsoft.com/office/drawing/2014/main" id="{BACC94A0-8623-4FFD-AFA9-365EE05B1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02" name="图形 201" descr="雪花">
              <a:extLst>
                <a:ext uri="{FF2B5EF4-FFF2-40B4-BE49-F238E27FC236}">
                  <a16:creationId xmlns:a16="http://schemas.microsoft.com/office/drawing/2014/main" id="{13A4D0EB-8BFE-4630-9186-1A9E54690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03" name="图形 202" descr="雪花">
              <a:extLst>
                <a:ext uri="{FF2B5EF4-FFF2-40B4-BE49-F238E27FC236}">
                  <a16:creationId xmlns:a16="http://schemas.microsoft.com/office/drawing/2014/main" id="{5549DAE3-B306-4E92-99BC-F80333F4A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04" name="图形 203" descr="雪花">
              <a:extLst>
                <a:ext uri="{FF2B5EF4-FFF2-40B4-BE49-F238E27FC236}">
                  <a16:creationId xmlns:a16="http://schemas.microsoft.com/office/drawing/2014/main" id="{157E3BBB-E781-49E5-8398-3FDDD4ED2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05" name="组 204">
              <a:extLst>
                <a:ext uri="{FF2B5EF4-FFF2-40B4-BE49-F238E27FC236}">
                  <a16:creationId xmlns:a16="http://schemas.microsoft.com/office/drawing/2014/main" id="{4081896E-654E-460F-BC1A-BC7CCA5DE9B2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06" name="图形 205" descr="雪花">
                <a:extLst>
                  <a:ext uri="{FF2B5EF4-FFF2-40B4-BE49-F238E27FC236}">
                    <a16:creationId xmlns:a16="http://schemas.microsoft.com/office/drawing/2014/main" id="{F2C445B4-3218-4109-A93A-D15ABCB88F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07" name="图形 206" descr="雪花">
                <a:extLst>
                  <a:ext uri="{FF2B5EF4-FFF2-40B4-BE49-F238E27FC236}">
                    <a16:creationId xmlns:a16="http://schemas.microsoft.com/office/drawing/2014/main" id="{32698AF7-BBFD-4293-AB97-138AB8B677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08" name="图形 207" descr="雪花">
                <a:extLst>
                  <a:ext uri="{FF2B5EF4-FFF2-40B4-BE49-F238E27FC236}">
                    <a16:creationId xmlns:a16="http://schemas.microsoft.com/office/drawing/2014/main" id="{A77035E6-FC6C-4BBE-A435-4A46D86830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09" name="图形 208" descr="雪花">
                <a:extLst>
                  <a:ext uri="{FF2B5EF4-FFF2-40B4-BE49-F238E27FC236}">
                    <a16:creationId xmlns:a16="http://schemas.microsoft.com/office/drawing/2014/main" id="{D808F0DB-7CAD-4D82-B722-B6675C143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10" name="图形 209" descr="雪花">
                <a:extLst>
                  <a:ext uri="{FF2B5EF4-FFF2-40B4-BE49-F238E27FC236}">
                    <a16:creationId xmlns:a16="http://schemas.microsoft.com/office/drawing/2014/main" id="{271894A1-FBF4-40B2-9AD5-0B59778548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11" name="文本占位符 122">
            <a:extLst>
              <a:ext uri="{FF2B5EF4-FFF2-40B4-BE49-F238E27FC236}">
                <a16:creationId xmlns:a16="http://schemas.microsoft.com/office/drawing/2014/main" id="{1B1F2753-3C98-470A-925A-9BFA4349130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6463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12" name="文本占位符 126">
            <a:extLst>
              <a:ext uri="{FF2B5EF4-FFF2-40B4-BE49-F238E27FC236}">
                <a16:creationId xmlns:a16="http://schemas.microsoft.com/office/drawing/2014/main" id="{1326550B-1B25-45B4-AE81-FA5B98EC3D9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358463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pic>
        <p:nvPicPr>
          <p:cNvPr id="213" name="图形 212">
            <a:extLst>
              <a:ext uri="{FF2B5EF4-FFF2-40B4-BE49-F238E27FC236}">
                <a16:creationId xmlns:a16="http://schemas.microsoft.com/office/drawing/2014/main" id="{4E47A992-7338-49DE-B28C-DA0A7F7799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03783" y="5531879"/>
            <a:ext cx="3197359" cy="2349737"/>
          </a:xfrm>
          <a:prstGeom prst="rect">
            <a:avLst/>
          </a:prstGeom>
        </p:spPr>
      </p:pic>
      <p:pic>
        <p:nvPicPr>
          <p:cNvPr id="214" name="图形 213">
            <a:extLst>
              <a:ext uri="{FF2B5EF4-FFF2-40B4-BE49-F238E27FC236}">
                <a16:creationId xmlns:a16="http://schemas.microsoft.com/office/drawing/2014/main" id="{78F2661E-54A3-4000-B341-BC13A002F2F9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980462" y="5696107"/>
            <a:ext cx="2844000" cy="2021279"/>
          </a:xfrm>
          <a:prstGeom prst="rect">
            <a:avLst/>
          </a:prstGeom>
        </p:spPr>
      </p:pic>
      <p:sp>
        <p:nvSpPr>
          <p:cNvPr id="215" name="图片占位符 120">
            <a:extLst>
              <a:ext uri="{FF2B5EF4-FFF2-40B4-BE49-F238E27FC236}">
                <a16:creationId xmlns:a16="http://schemas.microsoft.com/office/drawing/2014/main" id="{467D9425-720F-48A6-90C7-6E94C7430D3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005130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216" name="组 215">
            <a:extLst>
              <a:ext uri="{FF2B5EF4-FFF2-40B4-BE49-F238E27FC236}">
                <a16:creationId xmlns:a16="http://schemas.microsoft.com/office/drawing/2014/main" id="{620CDDB9-B996-4DE5-B7AE-4FF10C2AA92A}"/>
              </a:ext>
            </a:extLst>
          </p:cNvPr>
          <p:cNvGrpSpPr/>
          <p:nvPr userDrawn="1"/>
        </p:nvGrpSpPr>
        <p:grpSpPr>
          <a:xfrm>
            <a:off x="5186161" y="5890194"/>
            <a:ext cx="2431807" cy="789376"/>
            <a:chOff x="1124146" y="2756603"/>
            <a:chExt cx="2801018" cy="909223"/>
          </a:xfrm>
        </p:grpSpPr>
        <p:pic>
          <p:nvPicPr>
            <p:cNvPr id="217" name="图形 216" descr="雪花">
              <a:extLst>
                <a:ext uri="{FF2B5EF4-FFF2-40B4-BE49-F238E27FC236}">
                  <a16:creationId xmlns:a16="http://schemas.microsoft.com/office/drawing/2014/main" id="{7041D16C-1DAC-4793-9018-1BD659F66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18" name="图形 217" descr="雪花">
              <a:extLst>
                <a:ext uri="{FF2B5EF4-FFF2-40B4-BE49-F238E27FC236}">
                  <a16:creationId xmlns:a16="http://schemas.microsoft.com/office/drawing/2014/main" id="{FDD887A2-C6F1-453C-B295-1CA3DB0B2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19" name="图形 218" descr="雪花">
              <a:extLst>
                <a:ext uri="{FF2B5EF4-FFF2-40B4-BE49-F238E27FC236}">
                  <a16:creationId xmlns:a16="http://schemas.microsoft.com/office/drawing/2014/main" id="{A942FBA9-91B7-4020-A3B3-75A298F22F6E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20" name="图形 219" descr="雪花">
              <a:extLst>
                <a:ext uri="{FF2B5EF4-FFF2-40B4-BE49-F238E27FC236}">
                  <a16:creationId xmlns:a16="http://schemas.microsoft.com/office/drawing/2014/main" id="{69D193C4-E0A0-47E3-BFBE-41717E99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21" name="图形 220" descr="雪花">
              <a:extLst>
                <a:ext uri="{FF2B5EF4-FFF2-40B4-BE49-F238E27FC236}">
                  <a16:creationId xmlns:a16="http://schemas.microsoft.com/office/drawing/2014/main" id="{83D0AC3A-2109-456B-8651-FC2455C6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22" name="组 221">
              <a:extLst>
                <a:ext uri="{FF2B5EF4-FFF2-40B4-BE49-F238E27FC236}">
                  <a16:creationId xmlns:a16="http://schemas.microsoft.com/office/drawing/2014/main" id="{1E87687F-E7E4-401F-A1B4-1B0207CFC453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23" name="图形 222" descr="雪花">
                <a:extLst>
                  <a:ext uri="{FF2B5EF4-FFF2-40B4-BE49-F238E27FC236}">
                    <a16:creationId xmlns:a16="http://schemas.microsoft.com/office/drawing/2014/main" id="{1F356F6E-5553-4F29-B555-1125C8F7C4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24" name="图形 223" descr="雪花">
                <a:extLst>
                  <a:ext uri="{FF2B5EF4-FFF2-40B4-BE49-F238E27FC236}">
                    <a16:creationId xmlns:a16="http://schemas.microsoft.com/office/drawing/2014/main" id="{4162B5CA-BFDC-49B6-9551-422D69FB85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25" name="图形 224" descr="雪花">
                <a:extLst>
                  <a:ext uri="{FF2B5EF4-FFF2-40B4-BE49-F238E27FC236}">
                    <a16:creationId xmlns:a16="http://schemas.microsoft.com/office/drawing/2014/main" id="{3EF46BC7-CD56-4A57-91C4-476B24007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26" name="图形 225" descr="雪花">
                <a:extLst>
                  <a:ext uri="{FF2B5EF4-FFF2-40B4-BE49-F238E27FC236}">
                    <a16:creationId xmlns:a16="http://schemas.microsoft.com/office/drawing/2014/main" id="{631BCE39-E87C-466B-9422-C2FF2A7814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27" name="图形 226" descr="雪花">
                <a:extLst>
                  <a:ext uri="{FF2B5EF4-FFF2-40B4-BE49-F238E27FC236}">
                    <a16:creationId xmlns:a16="http://schemas.microsoft.com/office/drawing/2014/main" id="{27633ED3-38FB-439C-825E-5D8A91D755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28" name="文本占位符 122">
            <a:extLst>
              <a:ext uri="{FF2B5EF4-FFF2-40B4-BE49-F238E27FC236}">
                <a16:creationId xmlns:a16="http://schemas.microsoft.com/office/drawing/2014/main" id="{B6D78FCE-3B86-4E21-8732-8F8EF61CE7F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6463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29" name="文本占位符 126">
            <a:extLst>
              <a:ext uri="{FF2B5EF4-FFF2-40B4-BE49-F238E27FC236}">
                <a16:creationId xmlns:a16="http://schemas.microsoft.com/office/drawing/2014/main" id="{AC3F7A4B-541C-4313-90A2-CFBE7DECF89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58463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pic>
        <p:nvPicPr>
          <p:cNvPr id="230" name="图形 229">
            <a:extLst>
              <a:ext uri="{FF2B5EF4-FFF2-40B4-BE49-F238E27FC236}">
                <a16:creationId xmlns:a16="http://schemas.microsoft.com/office/drawing/2014/main" id="{FE5DB32F-D399-4C66-8C5A-81810AF943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803783" y="8357356"/>
            <a:ext cx="3197359" cy="2349737"/>
          </a:xfrm>
          <a:prstGeom prst="rect">
            <a:avLst/>
          </a:prstGeom>
        </p:spPr>
      </p:pic>
      <p:pic>
        <p:nvPicPr>
          <p:cNvPr id="231" name="图形 230">
            <a:extLst>
              <a:ext uri="{FF2B5EF4-FFF2-40B4-BE49-F238E27FC236}">
                <a16:creationId xmlns:a16="http://schemas.microsoft.com/office/drawing/2014/main" id="{6BA8DCEB-439D-40B5-B395-108E40E28112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4980462" y="8521585"/>
            <a:ext cx="2844000" cy="2021279"/>
          </a:xfrm>
          <a:prstGeom prst="rect">
            <a:avLst/>
          </a:prstGeom>
        </p:spPr>
      </p:pic>
      <p:sp>
        <p:nvSpPr>
          <p:cNvPr id="232" name="图片占位符 120">
            <a:extLst>
              <a:ext uri="{FF2B5EF4-FFF2-40B4-BE49-F238E27FC236}">
                <a16:creationId xmlns:a16="http://schemas.microsoft.com/office/drawing/2014/main" id="{29C88D0A-00D6-48A9-A814-9360FF49B61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005130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/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233" name="组 232">
            <a:extLst>
              <a:ext uri="{FF2B5EF4-FFF2-40B4-BE49-F238E27FC236}">
                <a16:creationId xmlns:a16="http://schemas.microsoft.com/office/drawing/2014/main" id="{0D56ACB5-EC48-4F28-AD73-6EE78B865052}"/>
              </a:ext>
            </a:extLst>
          </p:cNvPr>
          <p:cNvGrpSpPr/>
          <p:nvPr userDrawn="1"/>
        </p:nvGrpSpPr>
        <p:grpSpPr>
          <a:xfrm>
            <a:off x="5186161" y="8715671"/>
            <a:ext cx="2431807" cy="789376"/>
            <a:chOff x="1124146" y="2756603"/>
            <a:chExt cx="2801018" cy="909223"/>
          </a:xfrm>
        </p:grpSpPr>
        <p:pic>
          <p:nvPicPr>
            <p:cNvPr id="234" name="图形 233" descr="雪花">
              <a:extLst>
                <a:ext uri="{FF2B5EF4-FFF2-40B4-BE49-F238E27FC236}">
                  <a16:creationId xmlns:a16="http://schemas.microsoft.com/office/drawing/2014/main" id="{C0B7415C-3BDC-4F94-A5A5-121AB3EA1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35" name="图形 234" descr="雪花">
              <a:extLst>
                <a:ext uri="{FF2B5EF4-FFF2-40B4-BE49-F238E27FC236}">
                  <a16:creationId xmlns:a16="http://schemas.microsoft.com/office/drawing/2014/main" id="{406E83DE-6FF6-4327-A2A5-0713FD5AD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36" name="图形 235" descr="雪花">
              <a:extLst>
                <a:ext uri="{FF2B5EF4-FFF2-40B4-BE49-F238E27FC236}">
                  <a16:creationId xmlns:a16="http://schemas.microsoft.com/office/drawing/2014/main" id="{F8BA8ECF-CFC6-4C11-A0BD-6C3F1A608DE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37" name="图形 236" descr="雪花">
              <a:extLst>
                <a:ext uri="{FF2B5EF4-FFF2-40B4-BE49-F238E27FC236}">
                  <a16:creationId xmlns:a16="http://schemas.microsoft.com/office/drawing/2014/main" id="{03AD4EA5-3724-4F53-BB43-9980759D876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3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38" name="图形 237" descr="雪花">
              <a:extLst>
                <a:ext uri="{FF2B5EF4-FFF2-40B4-BE49-F238E27FC236}">
                  <a16:creationId xmlns:a16="http://schemas.microsoft.com/office/drawing/2014/main" id="{83142949-CA11-4724-A08A-1EA88FB92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5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39" name="组 238">
              <a:extLst>
                <a:ext uri="{FF2B5EF4-FFF2-40B4-BE49-F238E27FC236}">
                  <a16:creationId xmlns:a16="http://schemas.microsoft.com/office/drawing/2014/main" id="{84E29A0A-8C97-44C7-8FD2-A3CD450355A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40" name="图形 239" descr="雪花">
                <a:extLst>
                  <a:ext uri="{FF2B5EF4-FFF2-40B4-BE49-F238E27FC236}">
                    <a16:creationId xmlns:a16="http://schemas.microsoft.com/office/drawing/2014/main" id="{CF1A0F56-3D05-4F0A-A704-4AE41020B6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41" name="图形 240" descr="雪花">
                <a:extLst>
                  <a:ext uri="{FF2B5EF4-FFF2-40B4-BE49-F238E27FC236}">
                    <a16:creationId xmlns:a16="http://schemas.microsoft.com/office/drawing/2014/main" id="{FDF697A1-4ECC-4807-9B5C-642DA4CB7E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42" name="图形 241" descr="雪花">
                <a:extLst>
                  <a:ext uri="{FF2B5EF4-FFF2-40B4-BE49-F238E27FC236}">
                    <a16:creationId xmlns:a16="http://schemas.microsoft.com/office/drawing/2014/main" id="{5D71C66F-4B16-4939-B685-6EEC802EC8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43" name="图形 242" descr="雪花">
                <a:extLst>
                  <a:ext uri="{FF2B5EF4-FFF2-40B4-BE49-F238E27FC236}">
                    <a16:creationId xmlns:a16="http://schemas.microsoft.com/office/drawing/2014/main" id="{EF18D8DC-35A7-43CC-B3D8-3EAAE3EC18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3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44" name="图形 243" descr="雪花">
                <a:extLst>
                  <a:ext uri="{FF2B5EF4-FFF2-40B4-BE49-F238E27FC236}">
                    <a16:creationId xmlns:a16="http://schemas.microsoft.com/office/drawing/2014/main" id="{7FB24B03-3D7C-4943-B3F6-962AB47380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5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45" name="文本占位符 122">
            <a:extLst>
              <a:ext uri="{FF2B5EF4-FFF2-40B4-BE49-F238E27FC236}">
                <a16:creationId xmlns:a16="http://schemas.microsoft.com/office/drawing/2014/main" id="{F4D3584E-DB34-41ED-B6DB-948379400DC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06463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46" name="文本占位符 126">
            <a:extLst>
              <a:ext uri="{FF2B5EF4-FFF2-40B4-BE49-F238E27FC236}">
                <a16:creationId xmlns:a16="http://schemas.microsoft.com/office/drawing/2014/main" id="{9CF1DD86-D86F-4A3A-B1E7-5E9FA0DE098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358463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cxnSp>
        <p:nvCxnSpPr>
          <p:cNvPr id="117" name="直接连接符​​(S) 116">
            <a:extLst>
              <a:ext uri="{FF2B5EF4-FFF2-40B4-BE49-F238E27FC236}">
                <a16:creationId xmlns:a16="http://schemas.microsoft.com/office/drawing/2014/main" id="{DD704CCD-655B-4A3A-A1F2-B60BD5EDEEF0}"/>
              </a:ext>
            </a:extLst>
          </p:cNvPr>
          <p:cNvCxnSpPr>
            <a:cxnSpLocks/>
          </p:cNvCxnSpPr>
          <p:nvPr userDrawn="1"/>
        </p:nvCxnSpPr>
        <p:spPr>
          <a:xfrm>
            <a:off x="3001349" y="2250072"/>
            <a:ext cx="3003781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8" name="组 117">
            <a:extLst>
              <a:ext uri="{FF2B5EF4-FFF2-40B4-BE49-F238E27FC236}">
                <a16:creationId xmlns:a16="http://schemas.microsoft.com/office/drawing/2014/main" id="{A0BFC3EC-5F55-4CF6-984A-DA256A0ED3AA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119" name="直接连接符​​(S) 118">
              <a:extLst>
                <a:ext uri="{FF2B5EF4-FFF2-40B4-BE49-F238E27FC236}">
                  <a16:creationId xmlns:a16="http://schemas.microsoft.com/office/drawing/2014/main" id="{49E98EAB-8D82-48FD-A039-270917D74647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直接连接符​​(S) 119">
              <a:extLst>
                <a:ext uri="{FF2B5EF4-FFF2-40B4-BE49-F238E27FC236}">
                  <a16:creationId xmlns:a16="http://schemas.microsoft.com/office/drawing/2014/main" id="{3FE11659-447A-4621-9D73-63B8640295C1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2456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迷你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：圆角 116">
            <a:extLst>
              <a:ext uri="{FF2B5EF4-FFF2-40B4-BE49-F238E27FC236}">
                <a16:creationId xmlns:a16="http://schemas.microsoft.com/office/drawing/2014/main" id="{A687DD8C-FB7C-4BED-A269-D5CF5020A927}"/>
              </a:ext>
            </a:extLst>
          </p:cNvPr>
          <p:cNvSpPr/>
          <p:nvPr userDrawn="1"/>
        </p:nvSpPr>
        <p:spPr>
          <a:xfrm>
            <a:off x="1182688" y="2633663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18" name="矩形：圆角 117">
            <a:extLst>
              <a:ext uri="{FF2B5EF4-FFF2-40B4-BE49-F238E27FC236}">
                <a16:creationId xmlns:a16="http://schemas.microsoft.com/office/drawing/2014/main" id="{D64A137A-E757-454D-987B-F86ECCEF030D}"/>
              </a:ext>
            </a:extLst>
          </p:cNvPr>
          <p:cNvSpPr/>
          <p:nvPr userDrawn="1"/>
        </p:nvSpPr>
        <p:spPr>
          <a:xfrm>
            <a:off x="1187383" y="5530253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0" name="矩形：圆角 119">
            <a:extLst>
              <a:ext uri="{FF2B5EF4-FFF2-40B4-BE49-F238E27FC236}">
                <a16:creationId xmlns:a16="http://schemas.microsoft.com/office/drawing/2014/main" id="{DE0FD36A-DB68-41DE-961F-FC14586D9833}"/>
              </a:ext>
            </a:extLst>
          </p:cNvPr>
          <p:cNvSpPr/>
          <p:nvPr userDrawn="1"/>
        </p:nvSpPr>
        <p:spPr>
          <a:xfrm>
            <a:off x="1188022" y="8356824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2" name="矩形：圆角 121">
            <a:extLst>
              <a:ext uri="{FF2B5EF4-FFF2-40B4-BE49-F238E27FC236}">
                <a16:creationId xmlns:a16="http://schemas.microsoft.com/office/drawing/2014/main" id="{B729670E-CF9D-4175-90B7-F754210FBE70}"/>
              </a:ext>
            </a:extLst>
          </p:cNvPr>
          <p:cNvSpPr/>
          <p:nvPr userDrawn="1"/>
        </p:nvSpPr>
        <p:spPr>
          <a:xfrm>
            <a:off x="4805087" y="5535449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4" name="矩形：圆角 123">
            <a:extLst>
              <a:ext uri="{FF2B5EF4-FFF2-40B4-BE49-F238E27FC236}">
                <a16:creationId xmlns:a16="http://schemas.microsoft.com/office/drawing/2014/main" id="{C8FDFB91-35C6-415F-82C9-B1371B66B35E}"/>
              </a:ext>
            </a:extLst>
          </p:cNvPr>
          <p:cNvSpPr/>
          <p:nvPr userDrawn="1"/>
        </p:nvSpPr>
        <p:spPr>
          <a:xfrm>
            <a:off x="4805726" y="8362020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5" name="矩形：圆角 124">
            <a:extLst>
              <a:ext uri="{FF2B5EF4-FFF2-40B4-BE49-F238E27FC236}">
                <a16:creationId xmlns:a16="http://schemas.microsoft.com/office/drawing/2014/main" id="{178EFD02-D4D0-4854-8588-CBAB9332CDB6}"/>
              </a:ext>
            </a:extLst>
          </p:cNvPr>
          <p:cNvSpPr/>
          <p:nvPr userDrawn="1"/>
        </p:nvSpPr>
        <p:spPr>
          <a:xfrm>
            <a:off x="4800392" y="2638860"/>
            <a:ext cx="3196800" cy="2350800"/>
          </a:xfrm>
          <a:prstGeom prst="roundRect">
            <a:avLst/>
          </a:prstGeom>
          <a:solidFill>
            <a:schemeClr val="bg1"/>
          </a:solidFill>
          <a:ln w="1270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1" name="图片占位符 120">
            <a:extLst>
              <a:ext uri="{FF2B5EF4-FFF2-40B4-BE49-F238E27FC236}">
                <a16:creationId xmlns:a16="http://schemas.microsoft.com/office/drawing/2014/main" id="{B90DC841-1DB1-4AED-ADAF-9781503825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362888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6" y="1093836"/>
            <a:ext cx="7878485" cy="1156236"/>
          </a:xfrm>
        </p:spPr>
        <p:txBody>
          <a:bodyPr rtlCol="0"/>
          <a:lstStyle>
            <a:lvl1pPr>
              <a:defRPr baseline="0">
                <a:solidFill>
                  <a:schemeClr val="bg2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CF955F-0A23-4BB9-9A01-8C3BE92FE1D8}" type="datetime1">
              <a:rPr lang="zh-CN" altLang="en-US" noProof="1" smtClean="0"/>
              <a:pPr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  <p:grpSp>
        <p:nvGrpSpPr>
          <p:cNvPr id="103" name="组 102">
            <a:extLst>
              <a:ext uri="{FF2B5EF4-FFF2-40B4-BE49-F238E27FC236}">
                <a16:creationId xmlns:a16="http://schemas.microsoft.com/office/drawing/2014/main" id="{EBC5A667-AF64-47D3-B738-0BD08F8F37AA}"/>
              </a:ext>
            </a:extLst>
          </p:cNvPr>
          <p:cNvGrpSpPr/>
          <p:nvPr/>
        </p:nvGrpSpPr>
        <p:grpSpPr>
          <a:xfrm>
            <a:off x="1543919" y="3062530"/>
            <a:ext cx="2431807" cy="789376"/>
            <a:chOff x="1124146" y="2756603"/>
            <a:chExt cx="2801018" cy="909223"/>
          </a:xfrm>
        </p:grpSpPr>
        <p:pic>
          <p:nvPicPr>
            <p:cNvPr id="104" name="图形 103" descr="雪花">
              <a:extLst>
                <a:ext uri="{FF2B5EF4-FFF2-40B4-BE49-F238E27FC236}">
                  <a16:creationId xmlns:a16="http://schemas.microsoft.com/office/drawing/2014/main" id="{9CB320F6-9D82-40CD-ACFD-6D1A3D3A7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05" name="图形 104" descr="雪花">
              <a:extLst>
                <a:ext uri="{FF2B5EF4-FFF2-40B4-BE49-F238E27FC236}">
                  <a16:creationId xmlns:a16="http://schemas.microsoft.com/office/drawing/2014/main" id="{0668221F-E496-4496-A80E-819790431F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06" name="图形 105" descr="雪花">
              <a:extLst>
                <a:ext uri="{FF2B5EF4-FFF2-40B4-BE49-F238E27FC236}">
                  <a16:creationId xmlns:a16="http://schemas.microsoft.com/office/drawing/2014/main" id="{6C020702-93B7-453D-ABB1-578150CEC03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07" name="图形 106" descr="雪花">
              <a:extLst>
                <a:ext uri="{FF2B5EF4-FFF2-40B4-BE49-F238E27FC236}">
                  <a16:creationId xmlns:a16="http://schemas.microsoft.com/office/drawing/2014/main" id="{37DE5575-786F-4D19-9F79-C2AA1ACEC24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08" name="图形 107" descr="雪花">
              <a:extLst>
                <a:ext uri="{FF2B5EF4-FFF2-40B4-BE49-F238E27FC236}">
                  <a16:creationId xmlns:a16="http://schemas.microsoft.com/office/drawing/2014/main" id="{1B259627-37F7-4869-AEDD-78B7BDA716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09" name="组 108">
              <a:extLst>
                <a:ext uri="{FF2B5EF4-FFF2-40B4-BE49-F238E27FC236}">
                  <a16:creationId xmlns:a16="http://schemas.microsoft.com/office/drawing/2014/main" id="{8A65F270-27A7-42FF-9766-F1B99D85555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10" name="图形 109" descr="雪花">
                <a:extLst>
                  <a:ext uri="{FF2B5EF4-FFF2-40B4-BE49-F238E27FC236}">
                    <a16:creationId xmlns:a16="http://schemas.microsoft.com/office/drawing/2014/main" id="{A8D0F454-2F0F-45B5-8370-BD250B317E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11" name="图形 110" descr="雪花">
                <a:extLst>
                  <a:ext uri="{FF2B5EF4-FFF2-40B4-BE49-F238E27FC236}">
                    <a16:creationId xmlns:a16="http://schemas.microsoft.com/office/drawing/2014/main" id="{E5B55816-CB6C-4987-BF60-3E46EB4C1C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12" name="图形 111" descr="雪花">
                <a:extLst>
                  <a:ext uri="{FF2B5EF4-FFF2-40B4-BE49-F238E27FC236}">
                    <a16:creationId xmlns:a16="http://schemas.microsoft.com/office/drawing/2014/main" id="{E175F157-3E80-4EC4-A476-C9C8F22B0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13" name="图形 112" descr="雪花">
                <a:extLst>
                  <a:ext uri="{FF2B5EF4-FFF2-40B4-BE49-F238E27FC236}">
                    <a16:creationId xmlns:a16="http://schemas.microsoft.com/office/drawing/2014/main" id="{2C89FA9D-A3C3-4467-B3FD-2136132EDD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14" name="图形 113" descr="雪花">
                <a:extLst>
                  <a:ext uri="{FF2B5EF4-FFF2-40B4-BE49-F238E27FC236}">
                    <a16:creationId xmlns:a16="http://schemas.microsoft.com/office/drawing/2014/main" id="{24C1BEBA-915F-4973-A74F-5BAC4EEDBC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cxnSp>
        <p:nvCxnSpPr>
          <p:cNvPr id="119" name="直接连接符​​(S) 118">
            <a:extLst>
              <a:ext uri="{FF2B5EF4-FFF2-40B4-BE49-F238E27FC236}">
                <a16:creationId xmlns:a16="http://schemas.microsoft.com/office/drawing/2014/main" id="{416F505B-E0A7-4D18-9D4D-6D71D6E95070}"/>
              </a:ext>
            </a:extLst>
          </p:cNvPr>
          <p:cNvCxnSpPr>
            <a:cxnSpLocks/>
          </p:cNvCxnSpPr>
          <p:nvPr/>
        </p:nvCxnSpPr>
        <p:spPr>
          <a:xfrm>
            <a:off x="2821238" y="2251226"/>
            <a:ext cx="3492000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文本占位符 122">
            <a:extLst>
              <a:ext uri="{FF2B5EF4-FFF2-40B4-BE49-F238E27FC236}">
                <a16:creationId xmlns:a16="http://schemas.microsoft.com/office/drawing/2014/main" id="{85B7C6F5-26F5-4D12-9BC4-0A99F6EBE2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64221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27" name="文本占位符 126">
            <a:extLst>
              <a:ext uri="{FF2B5EF4-FFF2-40B4-BE49-F238E27FC236}">
                <a16:creationId xmlns:a16="http://schemas.microsoft.com/office/drawing/2014/main" id="{D6DE64D1-6666-46E0-BADF-091A053E248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16221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147" name="图片占位符 120">
            <a:extLst>
              <a:ext uri="{FF2B5EF4-FFF2-40B4-BE49-F238E27FC236}">
                <a16:creationId xmlns:a16="http://schemas.microsoft.com/office/drawing/2014/main" id="{F5A3D78A-DA17-429D-A82B-2571F75E56C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362888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48" name="组 147">
            <a:extLst>
              <a:ext uri="{FF2B5EF4-FFF2-40B4-BE49-F238E27FC236}">
                <a16:creationId xmlns:a16="http://schemas.microsoft.com/office/drawing/2014/main" id="{7A38BCCC-5700-4D2C-9E8F-9D6C6E826A57}"/>
              </a:ext>
            </a:extLst>
          </p:cNvPr>
          <p:cNvGrpSpPr/>
          <p:nvPr userDrawn="1"/>
        </p:nvGrpSpPr>
        <p:grpSpPr>
          <a:xfrm>
            <a:off x="1543919" y="5890194"/>
            <a:ext cx="2431807" cy="789376"/>
            <a:chOff x="1124146" y="2756603"/>
            <a:chExt cx="2801018" cy="909223"/>
          </a:xfrm>
        </p:grpSpPr>
        <p:pic>
          <p:nvPicPr>
            <p:cNvPr id="149" name="图形 148" descr="雪花">
              <a:extLst>
                <a:ext uri="{FF2B5EF4-FFF2-40B4-BE49-F238E27FC236}">
                  <a16:creationId xmlns:a16="http://schemas.microsoft.com/office/drawing/2014/main" id="{18510A44-426C-45C4-BF2D-297921B636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50" name="图形 149" descr="雪花">
              <a:extLst>
                <a:ext uri="{FF2B5EF4-FFF2-40B4-BE49-F238E27FC236}">
                  <a16:creationId xmlns:a16="http://schemas.microsoft.com/office/drawing/2014/main" id="{C1F6BF25-9E35-4300-9328-931BA378E31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51" name="图形 150" descr="雪花">
              <a:extLst>
                <a:ext uri="{FF2B5EF4-FFF2-40B4-BE49-F238E27FC236}">
                  <a16:creationId xmlns:a16="http://schemas.microsoft.com/office/drawing/2014/main" id="{FAD4DDE5-A530-43D9-9FF7-E13C7CAE11E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52" name="图形 151" descr="雪花">
              <a:extLst>
                <a:ext uri="{FF2B5EF4-FFF2-40B4-BE49-F238E27FC236}">
                  <a16:creationId xmlns:a16="http://schemas.microsoft.com/office/drawing/2014/main" id="{19C85979-F00C-4C9E-A975-6C98DBB7F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53" name="图形 152" descr="雪花">
              <a:extLst>
                <a:ext uri="{FF2B5EF4-FFF2-40B4-BE49-F238E27FC236}">
                  <a16:creationId xmlns:a16="http://schemas.microsoft.com/office/drawing/2014/main" id="{F5E5F507-5673-4073-9CB8-7019768816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54" name="组 153">
              <a:extLst>
                <a:ext uri="{FF2B5EF4-FFF2-40B4-BE49-F238E27FC236}">
                  <a16:creationId xmlns:a16="http://schemas.microsoft.com/office/drawing/2014/main" id="{809E46CF-0937-43E1-BC76-A915BB61FCE0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55" name="图形 154" descr="雪花">
                <a:extLst>
                  <a:ext uri="{FF2B5EF4-FFF2-40B4-BE49-F238E27FC236}">
                    <a16:creationId xmlns:a16="http://schemas.microsoft.com/office/drawing/2014/main" id="{996E9B57-D826-4EF7-A797-103E3A7F75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56" name="图形 155" descr="雪花">
                <a:extLst>
                  <a:ext uri="{FF2B5EF4-FFF2-40B4-BE49-F238E27FC236}">
                    <a16:creationId xmlns:a16="http://schemas.microsoft.com/office/drawing/2014/main" id="{030793F8-79D3-40E2-814F-0AEF82AFEF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57" name="图形 156" descr="雪花">
                <a:extLst>
                  <a:ext uri="{FF2B5EF4-FFF2-40B4-BE49-F238E27FC236}">
                    <a16:creationId xmlns:a16="http://schemas.microsoft.com/office/drawing/2014/main" id="{0E66E6D7-1A7E-4828-A8F2-724520E2F0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58" name="图形 157" descr="雪花">
                <a:extLst>
                  <a:ext uri="{FF2B5EF4-FFF2-40B4-BE49-F238E27FC236}">
                    <a16:creationId xmlns:a16="http://schemas.microsoft.com/office/drawing/2014/main" id="{50A11C17-F45A-4C17-9BF3-430BC3AEE0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59" name="图形 158" descr="雪花">
                <a:extLst>
                  <a:ext uri="{FF2B5EF4-FFF2-40B4-BE49-F238E27FC236}">
                    <a16:creationId xmlns:a16="http://schemas.microsoft.com/office/drawing/2014/main" id="{A591D309-B75A-4726-A54E-41DA4CC62F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60" name="文本占位符 122">
            <a:extLst>
              <a:ext uri="{FF2B5EF4-FFF2-40B4-BE49-F238E27FC236}">
                <a16:creationId xmlns:a16="http://schemas.microsoft.com/office/drawing/2014/main" id="{7756FE53-DA82-4BAA-83CE-861B61CBC0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4221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61" name="文本占位符 126">
            <a:extLst>
              <a:ext uri="{FF2B5EF4-FFF2-40B4-BE49-F238E27FC236}">
                <a16:creationId xmlns:a16="http://schemas.microsoft.com/office/drawing/2014/main" id="{4A90BA55-1DC5-473C-8599-27C09A27D91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716221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181" name="图片占位符 120">
            <a:extLst>
              <a:ext uri="{FF2B5EF4-FFF2-40B4-BE49-F238E27FC236}">
                <a16:creationId xmlns:a16="http://schemas.microsoft.com/office/drawing/2014/main" id="{7B989807-DD61-4772-B80D-8779D257F11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362888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82" name="组 181">
            <a:extLst>
              <a:ext uri="{FF2B5EF4-FFF2-40B4-BE49-F238E27FC236}">
                <a16:creationId xmlns:a16="http://schemas.microsoft.com/office/drawing/2014/main" id="{A6B332EB-707A-407E-B880-2E5F4904697A}"/>
              </a:ext>
            </a:extLst>
          </p:cNvPr>
          <p:cNvGrpSpPr/>
          <p:nvPr userDrawn="1"/>
        </p:nvGrpSpPr>
        <p:grpSpPr>
          <a:xfrm>
            <a:off x="1543919" y="8715671"/>
            <a:ext cx="2431807" cy="789376"/>
            <a:chOff x="1124146" y="2756603"/>
            <a:chExt cx="2801018" cy="909223"/>
          </a:xfrm>
        </p:grpSpPr>
        <p:pic>
          <p:nvPicPr>
            <p:cNvPr id="183" name="图形 182" descr="雪花">
              <a:extLst>
                <a:ext uri="{FF2B5EF4-FFF2-40B4-BE49-F238E27FC236}">
                  <a16:creationId xmlns:a16="http://schemas.microsoft.com/office/drawing/2014/main" id="{EEE272CE-3D22-411D-AFB2-7BA56B453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184" name="图形 183" descr="雪花">
              <a:extLst>
                <a:ext uri="{FF2B5EF4-FFF2-40B4-BE49-F238E27FC236}">
                  <a16:creationId xmlns:a16="http://schemas.microsoft.com/office/drawing/2014/main" id="{537623C7-CF3F-4440-8A64-9B2401DE63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185" name="图形 184" descr="雪花">
              <a:extLst>
                <a:ext uri="{FF2B5EF4-FFF2-40B4-BE49-F238E27FC236}">
                  <a16:creationId xmlns:a16="http://schemas.microsoft.com/office/drawing/2014/main" id="{465232B6-23F9-4544-89AA-E0567FDEB8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186" name="图形 185" descr="雪花">
              <a:extLst>
                <a:ext uri="{FF2B5EF4-FFF2-40B4-BE49-F238E27FC236}">
                  <a16:creationId xmlns:a16="http://schemas.microsoft.com/office/drawing/2014/main" id="{4EEAD112-54ED-4CB6-960F-E602BAE5A7A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187" name="图形 186" descr="雪花">
              <a:extLst>
                <a:ext uri="{FF2B5EF4-FFF2-40B4-BE49-F238E27FC236}">
                  <a16:creationId xmlns:a16="http://schemas.microsoft.com/office/drawing/2014/main" id="{586AA282-A2CB-4CC0-AD7E-983E9A780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188" name="组 187">
              <a:extLst>
                <a:ext uri="{FF2B5EF4-FFF2-40B4-BE49-F238E27FC236}">
                  <a16:creationId xmlns:a16="http://schemas.microsoft.com/office/drawing/2014/main" id="{B8766F08-83F4-44F4-964F-619370F7EFDE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189" name="图形 188" descr="雪花">
                <a:extLst>
                  <a:ext uri="{FF2B5EF4-FFF2-40B4-BE49-F238E27FC236}">
                    <a16:creationId xmlns:a16="http://schemas.microsoft.com/office/drawing/2014/main" id="{3AA39FE4-4603-46DE-B5BA-D836498AEE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190" name="图形 189" descr="雪花">
                <a:extLst>
                  <a:ext uri="{FF2B5EF4-FFF2-40B4-BE49-F238E27FC236}">
                    <a16:creationId xmlns:a16="http://schemas.microsoft.com/office/drawing/2014/main" id="{45CD24E2-A6A5-40B1-A12A-DD7563B576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191" name="图形 190" descr="雪花">
                <a:extLst>
                  <a:ext uri="{FF2B5EF4-FFF2-40B4-BE49-F238E27FC236}">
                    <a16:creationId xmlns:a16="http://schemas.microsoft.com/office/drawing/2014/main" id="{E7B70CBD-B8B5-4420-AB62-ABF119032E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192" name="图形 191" descr="雪花">
                <a:extLst>
                  <a:ext uri="{FF2B5EF4-FFF2-40B4-BE49-F238E27FC236}">
                    <a16:creationId xmlns:a16="http://schemas.microsoft.com/office/drawing/2014/main" id="{64BD8DF1-7381-4C8C-BEC2-A843147965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193" name="图形 192" descr="雪花">
                <a:extLst>
                  <a:ext uri="{FF2B5EF4-FFF2-40B4-BE49-F238E27FC236}">
                    <a16:creationId xmlns:a16="http://schemas.microsoft.com/office/drawing/2014/main" id="{D4BD24F1-D561-44C4-ABD2-772B2C528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194" name="文本占位符 122">
            <a:extLst>
              <a:ext uri="{FF2B5EF4-FFF2-40B4-BE49-F238E27FC236}">
                <a16:creationId xmlns:a16="http://schemas.microsoft.com/office/drawing/2014/main" id="{ED699B75-FCB7-4B0E-B96D-3B42892FC37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464221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195" name="文本占位符 126">
            <a:extLst>
              <a:ext uri="{FF2B5EF4-FFF2-40B4-BE49-F238E27FC236}">
                <a16:creationId xmlns:a16="http://schemas.microsoft.com/office/drawing/2014/main" id="{A0247E53-062B-43B0-825F-5D18DE7E54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716221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198" name="图片占位符 120">
            <a:extLst>
              <a:ext uri="{FF2B5EF4-FFF2-40B4-BE49-F238E27FC236}">
                <a16:creationId xmlns:a16="http://schemas.microsoft.com/office/drawing/2014/main" id="{583B0DE9-ECFC-4A9F-A728-2966DE035E4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005130" y="3083483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199" name="组 198">
            <a:extLst>
              <a:ext uri="{FF2B5EF4-FFF2-40B4-BE49-F238E27FC236}">
                <a16:creationId xmlns:a16="http://schemas.microsoft.com/office/drawing/2014/main" id="{572B6AE2-48E8-4B22-93C2-5CC0D0ABD11B}"/>
              </a:ext>
            </a:extLst>
          </p:cNvPr>
          <p:cNvGrpSpPr/>
          <p:nvPr userDrawn="1"/>
        </p:nvGrpSpPr>
        <p:grpSpPr>
          <a:xfrm>
            <a:off x="5186161" y="3062530"/>
            <a:ext cx="2431807" cy="789376"/>
            <a:chOff x="1124146" y="2756603"/>
            <a:chExt cx="2801018" cy="909223"/>
          </a:xfrm>
        </p:grpSpPr>
        <p:pic>
          <p:nvPicPr>
            <p:cNvPr id="200" name="图形 199" descr="雪花">
              <a:extLst>
                <a:ext uri="{FF2B5EF4-FFF2-40B4-BE49-F238E27FC236}">
                  <a16:creationId xmlns:a16="http://schemas.microsoft.com/office/drawing/2014/main" id="{1E29EF1B-D282-4505-BF9B-96A29A4B60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01" name="图形 200" descr="雪花">
              <a:extLst>
                <a:ext uri="{FF2B5EF4-FFF2-40B4-BE49-F238E27FC236}">
                  <a16:creationId xmlns:a16="http://schemas.microsoft.com/office/drawing/2014/main" id="{BACC94A0-8623-4FFD-AFA9-365EE05B1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02" name="图形 201" descr="雪花">
              <a:extLst>
                <a:ext uri="{FF2B5EF4-FFF2-40B4-BE49-F238E27FC236}">
                  <a16:creationId xmlns:a16="http://schemas.microsoft.com/office/drawing/2014/main" id="{13A4D0EB-8BFE-4630-9186-1A9E54690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03" name="图形 202" descr="雪花">
              <a:extLst>
                <a:ext uri="{FF2B5EF4-FFF2-40B4-BE49-F238E27FC236}">
                  <a16:creationId xmlns:a16="http://schemas.microsoft.com/office/drawing/2014/main" id="{5549DAE3-B306-4E92-99BC-F80333F4AA3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04" name="图形 203" descr="雪花">
              <a:extLst>
                <a:ext uri="{FF2B5EF4-FFF2-40B4-BE49-F238E27FC236}">
                  <a16:creationId xmlns:a16="http://schemas.microsoft.com/office/drawing/2014/main" id="{157E3BBB-E781-49E5-8398-3FDDD4ED2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05" name="组 204">
              <a:extLst>
                <a:ext uri="{FF2B5EF4-FFF2-40B4-BE49-F238E27FC236}">
                  <a16:creationId xmlns:a16="http://schemas.microsoft.com/office/drawing/2014/main" id="{4081896E-654E-460F-BC1A-BC7CCA5DE9B2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06" name="图形 205" descr="雪花">
                <a:extLst>
                  <a:ext uri="{FF2B5EF4-FFF2-40B4-BE49-F238E27FC236}">
                    <a16:creationId xmlns:a16="http://schemas.microsoft.com/office/drawing/2014/main" id="{F2C445B4-3218-4109-A93A-D15ABCB88F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07" name="图形 206" descr="雪花">
                <a:extLst>
                  <a:ext uri="{FF2B5EF4-FFF2-40B4-BE49-F238E27FC236}">
                    <a16:creationId xmlns:a16="http://schemas.microsoft.com/office/drawing/2014/main" id="{32698AF7-BBFD-4293-AB97-138AB8B677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08" name="图形 207" descr="雪花">
                <a:extLst>
                  <a:ext uri="{FF2B5EF4-FFF2-40B4-BE49-F238E27FC236}">
                    <a16:creationId xmlns:a16="http://schemas.microsoft.com/office/drawing/2014/main" id="{A77035E6-FC6C-4BBE-A435-4A46D86830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09" name="图形 208" descr="雪花">
                <a:extLst>
                  <a:ext uri="{FF2B5EF4-FFF2-40B4-BE49-F238E27FC236}">
                    <a16:creationId xmlns:a16="http://schemas.microsoft.com/office/drawing/2014/main" id="{D808F0DB-7CAD-4D82-B722-B6675C143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10" name="图形 209" descr="雪花">
                <a:extLst>
                  <a:ext uri="{FF2B5EF4-FFF2-40B4-BE49-F238E27FC236}">
                    <a16:creationId xmlns:a16="http://schemas.microsoft.com/office/drawing/2014/main" id="{271894A1-FBF4-40B2-9AD5-0B59778548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11" name="文本占位符 122">
            <a:extLst>
              <a:ext uri="{FF2B5EF4-FFF2-40B4-BE49-F238E27FC236}">
                <a16:creationId xmlns:a16="http://schemas.microsoft.com/office/drawing/2014/main" id="{1B1F2753-3C98-470A-925A-9BFA4349130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106463" y="3820176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12" name="文本占位符 126">
            <a:extLst>
              <a:ext uri="{FF2B5EF4-FFF2-40B4-BE49-F238E27FC236}">
                <a16:creationId xmlns:a16="http://schemas.microsoft.com/office/drawing/2014/main" id="{1326550B-1B25-45B4-AE81-FA5B98EC3D9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358463" y="4302373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215" name="图片占位符 120">
            <a:extLst>
              <a:ext uri="{FF2B5EF4-FFF2-40B4-BE49-F238E27FC236}">
                <a16:creationId xmlns:a16="http://schemas.microsoft.com/office/drawing/2014/main" id="{467D9425-720F-48A6-90C7-6E94C7430D3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005130" y="5911147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216" name="组 215">
            <a:extLst>
              <a:ext uri="{FF2B5EF4-FFF2-40B4-BE49-F238E27FC236}">
                <a16:creationId xmlns:a16="http://schemas.microsoft.com/office/drawing/2014/main" id="{620CDDB9-B996-4DE5-B7AE-4FF10C2AA92A}"/>
              </a:ext>
            </a:extLst>
          </p:cNvPr>
          <p:cNvGrpSpPr/>
          <p:nvPr userDrawn="1"/>
        </p:nvGrpSpPr>
        <p:grpSpPr>
          <a:xfrm>
            <a:off x="5186161" y="5890194"/>
            <a:ext cx="2431807" cy="789376"/>
            <a:chOff x="1124146" y="2756603"/>
            <a:chExt cx="2801018" cy="909223"/>
          </a:xfrm>
        </p:grpSpPr>
        <p:pic>
          <p:nvPicPr>
            <p:cNvPr id="217" name="图形 216" descr="雪花">
              <a:extLst>
                <a:ext uri="{FF2B5EF4-FFF2-40B4-BE49-F238E27FC236}">
                  <a16:creationId xmlns:a16="http://schemas.microsoft.com/office/drawing/2014/main" id="{7041D16C-1DAC-4793-9018-1BD659F66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18" name="图形 217" descr="雪花">
              <a:extLst>
                <a:ext uri="{FF2B5EF4-FFF2-40B4-BE49-F238E27FC236}">
                  <a16:creationId xmlns:a16="http://schemas.microsoft.com/office/drawing/2014/main" id="{FDD887A2-C6F1-453C-B295-1CA3DB0B2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19" name="图形 218" descr="雪花">
              <a:extLst>
                <a:ext uri="{FF2B5EF4-FFF2-40B4-BE49-F238E27FC236}">
                  <a16:creationId xmlns:a16="http://schemas.microsoft.com/office/drawing/2014/main" id="{A942FBA9-91B7-4020-A3B3-75A298F22F6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20" name="图形 219" descr="雪花">
              <a:extLst>
                <a:ext uri="{FF2B5EF4-FFF2-40B4-BE49-F238E27FC236}">
                  <a16:creationId xmlns:a16="http://schemas.microsoft.com/office/drawing/2014/main" id="{69D193C4-E0A0-47E3-BFBE-41717E9954A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21" name="图形 220" descr="雪花">
              <a:extLst>
                <a:ext uri="{FF2B5EF4-FFF2-40B4-BE49-F238E27FC236}">
                  <a16:creationId xmlns:a16="http://schemas.microsoft.com/office/drawing/2014/main" id="{83D0AC3A-2109-456B-8651-FC2455C6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22" name="组 221">
              <a:extLst>
                <a:ext uri="{FF2B5EF4-FFF2-40B4-BE49-F238E27FC236}">
                  <a16:creationId xmlns:a16="http://schemas.microsoft.com/office/drawing/2014/main" id="{1E87687F-E7E4-401F-A1B4-1B0207CFC453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23" name="图形 222" descr="雪花">
                <a:extLst>
                  <a:ext uri="{FF2B5EF4-FFF2-40B4-BE49-F238E27FC236}">
                    <a16:creationId xmlns:a16="http://schemas.microsoft.com/office/drawing/2014/main" id="{1F356F6E-5553-4F29-B555-1125C8F7C4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24" name="图形 223" descr="雪花">
                <a:extLst>
                  <a:ext uri="{FF2B5EF4-FFF2-40B4-BE49-F238E27FC236}">
                    <a16:creationId xmlns:a16="http://schemas.microsoft.com/office/drawing/2014/main" id="{4162B5CA-BFDC-49B6-9551-422D69FB85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25" name="图形 224" descr="雪花">
                <a:extLst>
                  <a:ext uri="{FF2B5EF4-FFF2-40B4-BE49-F238E27FC236}">
                    <a16:creationId xmlns:a16="http://schemas.microsoft.com/office/drawing/2014/main" id="{3EF46BC7-CD56-4A57-91C4-476B24007A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26" name="图形 225" descr="雪花">
                <a:extLst>
                  <a:ext uri="{FF2B5EF4-FFF2-40B4-BE49-F238E27FC236}">
                    <a16:creationId xmlns:a16="http://schemas.microsoft.com/office/drawing/2014/main" id="{631BCE39-E87C-466B-9422-C2FF2A7814D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27" name="图形 226" descr="雪花">
                <a:extLst>
                  <a:ext uri="{FF2B5EF4-FFF2-40B4-BE49-F238E27FC236}">
                    <a16:creationId xmlns:a16="http://schemas.microsoft.com/office/drawing/2014/main" id="{27633ED3-38FB-439C-825E-5D8A91D755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28" name="文本占位符 122">
            <a:extLst>
              <a:ext uri="{FF2B5EF4-FFF2-40B4-BE49-F238E27FC236}">
                <a16:creationId xmlns:a16="http://schemas.microsoft.com/office/drawing/2014/main" id="{B6D78FCE-3B86-4E21-8732-8F8EF61CE7F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6463" y="6647840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29" name="文本占位符 126">
            <a:extLst>
              <a:ext uri="{FF2B5EF4-FFF2-40B4-BE49-F238E27FC236}">
                <a16:creationId xmlns:a16="http://schemas.microsoft.com/office/drawing/2014/main" id="{AC3F7A4B-541C-4313-90A2-CFBE7DECF89D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358463" y="7130037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232" name="图片占位符 120">
            <a:extLst>
              <a:ext uri="{FF2B5EF4-FFF2-40B4-BE49-F238E27FC236}">
                <a16:creationId xmlns:a16="http://schemas.microsoft.com/office/drawing/2014/main" id="{29C88D0A-00D6-48A9-A814-9360FF49B61F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6005130" y="8736624"/>
            <a:ext cx="795600" cy="7956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233" name="组 232">
            <a:extLst>
              <a:ext uri="{FF2B5EF4-FFF2-40B4-BE49-F238E27FC236}">
                <a16:creationId xmlns:a16="http://schemas.microsoft.com/office/drawing/2014/main" id="{0D56ACB5-EC48-4F28-AD73-6EE78B865052}"/>
              </a:ext>
            </a:extLst>
          </p:cNvPr>
          <p:cNvGrpSpPr/>
          <p:nvPr userDrawn="1"/>
        </p:nvGrpSpPr>
        <p:grpSpPr>
          <a:xfrm>
            <a:off x="5186161" y="8715671"/>
            <a:ext cx="2431807" cy="789376"/>
            <a:chOff x="1124146" y="2756603"/>
            <a:chExt cx="2801018" cy="909223"/>
          </a:xfrm>
        </p:grpSpPr>
        <p:pic>
          <p:nvPicPr>
            <p:cNvPr id="234" name="图形 233" descr="雪花">
              <a:extLst>
                <a:ext uri="{FF2B5EF4-FFF2-40B4-BE49-F238E27FC236}">
                  <a16:creationId xmlns:a16="http://schemas.microsoft.com/office/drawing/2014/main" id="{C0B7415C-3BDC-4F94-A5A5-121AB3EA1C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571819" y="2756603"/>
              <a:ext cx="360000" cy="360000"/>
            </a:xfrm>
            <a:prstGeom prst="rect">
              <a:avLst/>
            </a:prstGeom>
          </p:spPr>
        </p:pic>
        <p:pic>
          <p:nvPicPr>
            <p:cNvPr id="235" name="图形 234" descr="雪花">
              <a:extLst>
                <a:ext uri="{FF2B5EF4-FFF2-40B4-BE49-F238E27FC236}">
                  <a16:creationId xmlns:a16="http://schemas.microsoft.com/office/drawing/2014/main" id="{406E83DE-6FF6-4327-A2A5-0713FD5AD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214254" y="3125826"/>
              <a:ext cx="540000" cy="540000"/>
            </a:xfrm>
            <a:prstGeom prst="rect">
              <a:avLst/>
            </a:prstGeom>
          </p:spPr>
        </p:pic>
        <p:pic>
          <p:nvPicPr>
            <p:cNvPr id="236" name="图形 235" descr="雪花">
              <a:extLst>
                <a:ext uri="{FF2B5EF4-FFF2-40B4-BE49-F238E27FC236}">
                  <a16:creationId xmlns:a16="http://schemas.microsoft.com/office/drawing/2014/main" id="{F8BA8ECF-CFC6-4C11-A0BD-6C3F1A608DE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1124146" y="2819255"/>
              <a:ext cx="432000" cy="432000"/>
            </a:xfrm>
            <a:prstGeom prst="rect">
              <a:avLst/>
            </a:prstGeom>
          </p:spPr>
        </p:pic>
        <p:pic>
          <p:nvPicPr>
            <p:cNvPr id="237" name="图形 236" descr="雪花">
              <a:extLst>
                <a:ext uri="{FF2B5EF4-FFF2-40B4-BE49-F238E27FC236}">
                  <a16:creationId xmlns:a16="http://schemas.microsoft.com/office/drawing/2014/main" id="{03AD4EA5-3724-4F53-BB43-9980759D876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9"/>
                </a:ext>
              </a:extLst>
            </a:blip>
            <a:stretch>
              <a:fillRect/>
            </a:stretch>
          </p:blipFill>
          <p:spPr>
            <a:xfrm>
              <a:off x="1958458" y="2837826"/>
              <a:ext cx="288000" cy="288000"/>
            </a:xfrm>
            <a:prstGeom prst="rect">
              <a:avLst/>
            </a:prstGeom>
          </p:spPr>
        </p:pic>
        <p:pic>
          <p:nvPicPr>
            <p:cNvPr id="238" name="图形 237" descr="雪花">
              <a:extLst>
                <a:ext uri="{FF2B5EF4-FFF2-40B4-BE49-F238E27FC236}">
                  <a16:creationId xmlns:a16="http://schemas.microsoft.com/office/drawing/2014/main" id="{83142949-CA11-4724-A08A-1EA88FB92E7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1"/>
                </a:ext>
              </a:extLst>
            </a:blip>
            <a:stretch>
              <a:fillRect/>
            </a:stretch>
          </p:blipFill>
          <p:spPr>
            <a:xfrm>
              <a:off x="1710865" y="3180923"/>
              <a:ext cx="360000" cy="360000"/>
            </a:xfrm>
            <a:prstGeom prst="rect">
              <a:avLst/>
            </a:prstGeom>
          </p:spPr>
        </p:pic>
        <p:grpSp>
          <p:nvGrpSpPr>
            <p:cNvPr id="239" name="组 238">
              <a:extLst>
                <a:ext uri="{FF2B5EF4-FFF2-40B4-BE49-F238E27FC236}">
                  <a16:creationId xmlns:a16="http://schemas.microsoft.com/office/drawing/2014/main" id="{84E29A0A-8C97-44C7-8FD2-A3CD450355AF}"/>
                </a:ext>
              </a:extLst>
            </p:cNvPr>
            <p:cNvGrpSpPr/>
            <p:nvPr/>
          </p:nvGrpSpPr>
          <p:grpSpPr>
            <a:xfrm flipH="1">
              <a:off x="2802852" y="2756603"/>
              <a:ext cx="1122312" cy="909223"/>
              <a:chOff x="2827566" y="2756603"/>
              <a:chExt cx="1122312" cy="909223"/>
            </a:xfrm>
          </p:grpSpPr>
          <p:pic>
            <p:nvPicPr>
              <p:cNvPr id="240" name="图形 239" descr="雪花">
                <a:extLst>
                  <a:ext uri="{FF2B5EF4-FFF2-40B4-BE49-F238E27FC236}">
                    <a16:creationId xmlns:a16="http://schemas.microsoft.com/office/drawing/2014/main" id="{CF1A0F56-3D05-4F0A-A704-4AE41020B61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>
                <a:off x="3275239" y="2756603"/>
                <a:ext cx="360000" cy="360000"/>
              </a:xfrm>
              <a:prstGeom prst="rect">
                <a:avLst/>
              </a:prstGeom>
            </p:spPr>
          </p:pic>
          <p:pic>
            <p:nvPicPr>
              <p:cNvPr id="241" name="图形 240" descr="雪花">
                <a:extLst>
                  <a:ext uri="{FF2B5EF4-FFF2-40B4-BE49-F238E27FC236}">
                    <a16:creationId xmlns:a16="http://schemas.microsoft.com/office/drawing/2014/main" id="{FDF697A1-4ECC-4807-9B5C-642DA4CB7E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2917674" y="3125826"/>
                <a:ext cx="540000" cy="540000"/>
              </a:xfrm>
              <a:prstGeom prst="rect">
                <a:avLst/>
              </a:prstGeom>
            </p:spPr>
          </p:pic>
          <p:pic>
            <p:nvPicPr>
              <p:cNvPr id="242" name="图形 241" descr="雪花">
                <a:extLst>
                  <a:ext uri="{FF2B5EF4-FFF2-40B4-BE49-F238E27FC236}">
                    <a16:creationId xmlns:a16="http://schemas.microsoft.com/office/drawing/2014/main" id="{5D71C66F-4B16-4939-B685-6EEC802EC8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tretch>
                <a:fillRect/>
              </a:stretch>
            </p:blipFill>
            <p:spPr>
              <a:xfrm>
                <a:off x="2827566" y="2819255"/>
                <a:ext cx="432000" cy="432000"/>
              </a:xfrm>
              <a:prstGeom prst="rect">
                <a:avLst/>
              </a:prstGeom>
            </p:spPr>
          </p:pic>
          <p:pic>
            <p:nvPicPr>
              <p:cNvPr id="243" name="图形 242" descr="雪花">
                <a:extLst>
                  <a:ext uri="{FF2B5EF4-FFF2-40B4-BE49-F238E27FC236}">
                    <a16:creationId xmlns:a16="http://schemas.microsoft.com/office/drawing/2014/main" id="{EF18D8DC-35A7-43CC-B3D8-3EAAE3EC18E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9"/>
                  </a:ext>
                </a:extLst>
              </a:blip>
              <a:stretch>
                <a:fillRect/>
              </a:stretch>
            </p:blipFill>
            <p:spPr>
              <a:xfrm>
                <a:off x="3661878" y="2837826"/>
                <a:ext cx="288000" cy="288000"/>
              </a:xfrm>
              <a:prstGeom prst="rect">
                <a:avLst/>
              </a:prstGeom>
            </p:spPr>
          </p:pic>
          <p:pic>
            <p:nvPicPr>
              <p:cNvPr id="244" name="图形 243" descr="雪花">
                <a:extLst>
                  <a:ext uri="{FF2B5EF4-FFF2-40B4-BE49-F238E27FC236}">
                    <a16:creationId xmlns:a16="http://schemas.microsoft.com/office/drawing/2014/main" id="{7FB24B03-3D7C-4943-B3F6-962AB47380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xmlns="" r:embed="rId11"/>
                  </a:ext>
                </a:extLst>
              </a:blip>
              <a:stretch>
                <a:fillRect/>
              </a:stretch>
            </p:blipFill>
            <p:spPr>
              <a:xfrm>
                <a:off x="3414285" y="3180923"/>
                <a:ext cx="360000" cy="360000"/>
              </a:xfrm>
              <a:prstGeom prst="rect">
                <a:avLst/>
              </a:prstGeom>
            </p:spPr>
          </p:pic>
        </p:grpSp>
      </p:grpSp>
      <p:sp>
        <p:nvSpPr>
          <p:cNvPr id="245" name="文本占位符 122">
            <a:extLst>
              <a:ext uri="{FF2B5EF4-FFF2-40B4-BE49-F238E27FC236}">
                <a16:creationId xmlns:a16="http://schemas.microsoft.com/office/drawing/2014/main" id="{F4D3584E-DB34-41ED-B6DB-948379400DC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106463" y="9473317"/>
            <a:ext cx="2592000" cy="648000"/>
          </a:xfrm>
        </p:spPr>
        <p:txBody>
          <a:bodyPr rtlCol="0">
            <a:noAutofit/>
          </a:bodyPr>
          <a:lstStyle>
            <a:lvl1pPr marL="0" indent="0" algn="ctr">
              <a:buNone/>
              <a:defRPr sz="3600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 marL="811867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2pPr>
            <a:lvl3pPr marL="1623735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3pPr>
            <a:lvl4pPr marL="2435602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4pPr>
            <a:lvl5pPr marL="3247470" indent="0" algn="ctr">
              <a:buNone/>
              <a:defRPr sz="3600">
                <a:solidFill>
                  <a:schemeClr val="bg2"/>
                </a:solidFill>
                <a:latin typeface="+mj-lt"/>
              </a:defRPr>
            </a:lvl5pPr>
          </a:lstStyle>
          <a:p>
            <a:pPr lvl="0" rtl="0"/>
            <a:r>
              <a:rPr lang="zh-CN" altLang="en-US" noProof="1"/>
              <a:t>冬季聚会</a:t>
            </a:r>
          </a:p>
        </p:txBody>
      </p:sp>
      <p:sp>
        <p:nvSpPr>
          <p:cNvPr id="246" name="文本占位符 126">
            <a:extLst>
              <a:ext uri="{FF2B5EF4-FFF2-40B4-BE49-F238E27FC236}">
                <a16:creationId xmlns:a16="http://schemas.microsoft.com/office/drawing/2014/main" id="{9CF1DD86-D86F-4A3A-B1E7-5E9FA0DE098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358463" y="9955514"/>
            <a:ext cx="2088000" cy="396000"/>
          </a:xfrm>
        </p:spPr>
        <p:txBody>
          <a:bodyPr rtlCol="0">
            <a:noAutofit/>
          </a:bodyPr>
          <a:lstStyle>
            <a:lvl1pPr marL="0" indent="0" algn="ctr">
              <a:buNone/>
              <a:defRPr sz="1100" baseline="0">
                <a:ea typeface="Microsoft YaHei UI" panose="020B0503020204020204" pitchFamily="34" charset="-122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grpSp>
        <p:nvGrpSpPr>
          <p:cNvPr id="115" name="组 114">
            <a:extLst>
              <a:ext uri="{FF2B5EF4-FFF2-40B4-BE49-F238E27FC236}">
                <a16:creationId xmlns:a16="http://schemas.microsoft.com/office/drawing/2014/main" id="{5CF164BF-3AF3-45E9-BE1C-6B7763FB5134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116" name="直接连接符​​(S) 115">
              <a:extLst>
                <a:ext uri="{FF2B5EF4-FFF2-40B4-BE49-F238E27FC236}">
                  <a16:creationId xmlns:a16="http://schemas.microsoft.com/office/drawing/2014/main" id="{54D5101E-9BAB-4E87-BDF7-CF51EC01E24B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直接连接符​​(S) 125">
              <a:extLst>
                <a:ext uri="{FF2B5EF4-FFF2-40B4-BE49-F238E27FC236}">
                  <a16:creationId xmlns:a16="http://schemas.microsoft.com/office/drawing/2014/main" id="{2F85EBEA-27BE-48C2-884E-181577456F97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539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传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椭圆形 128">
            <a:extLst>
              <a:ext uri="{FF2B5EF4-FFF2-40B4-BE49-F238E27FC236}">
                <a16:creationId xmlns:a16="http://schemas.microsoft.com/office/drawing/2014/main" id="{99C4A73F-EB95-44FD-AF92-368D54DA258C}"/>
              </a:ext>
            </a:extLst>
          </p:cNvPr>
          <p:cNvSpPr/>
          <p:nvPr userDrawn="1"/>
        </p:nvSpPr>
        <p:spPr>
          <a:xfrm>
            <a:off x="3055238" y="6252944"/>
            <a:ext cx="3024000" cy="30240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8" name="图片占位符 11">
            <a:extLst>
              <a:ext uri="{FF2B5EF4-FFF2-40B4-BE49-F238E27FC236}">
                <a16:creationId xmlns:a16="http://schemas.microsoft.com/office/drawing/2014/main" id="{8CF6B49A-13B3-4739-A583-EB1DADFBBD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577237" y="6774944"/>
            <a:ext cx="1980000" cy="19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76494691-FB1B-4007-B203-FBEC7A966B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4594" y="2411417"/>
            <a:ext cx="7721917" cy="3274475"/>
          </a:xfrm>
        </p:spPr>
        <p:txBody>
          <a:bodyPr rtlCol="0">
            <a:noAutofit/>
          </a:bodyPr>
          <a:lstStyle>
            <a:lvl1pPr marL="0" indent="0">
              <a:buNone/>
              <a:defRPr sz="25998" baseline="0">
                <a:solidFill>
                  <a:schemeClr val="accent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冬季</a:t>
            </a:r>
          </a:p>
        </p:txBody>
      </p:sp>
      <p:sp>
        <p:nvSpPr>
          <p:cNvPr id="172" name="文本占位符 9">
            <a:extLst>
              <a:ext uri="{FF2B5EF4-FFF2-40B4-BE49-F238E27FC236}">
                <a16:creationId xmlns:a16="http://schemas.microsoft.com/office/drawing/2014/main" id="{4CAE3A63-1F19-477D-8F7E-82A0180E10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45603" y="3306993"/>
            <a:ext cx="1970275" cy="639859"/>
          </a:xfrm>
        </p:spPr>
        <p:txBody>
          <a:bodyPr rtlCol="0">
            <a:noAutofit/>
          </a:bodyPr>
          <a:lstStyle>
            <a:lvl1pPr marL="0" indent="0" algn="ctr">
              <a:buNone/>
              <a:defRPr sz="4200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下午 </a:t>
            </a:r>
            <a:r>
              <a:rPr lang="en-US" altLang="zh-CN" noProof="1"/>
              <a:t>9 </a:t>
            </a:r>
            <a:r>
              <a:rPr lang="zh-CN" altLang="en-US" noProof="1"/>
              <a:t>点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B2027FD-06D2-4AD6-8B4D-59A07275F7E3}" type="datetime1">
              <a:rPr lang="zh-CN" altLang="en-US" noProof="1" smtClean="0"/>
              <a:pPr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  <p:pic>
        <p:nvPicPr>
          <p:cNvPr id="133" name="图形 132" descr="雪花">
            <a:extLst>
              <a:ext uri="{FF2B5EF4-FFF2-40B4-BE49-F238E27FC236}">
                <a16:creationId xmlns:a16="http://schemas.microsoft.com/office/drawing/2014/main" id="{23D22662-3434-4696-856D-3E8FB0EA88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34379" y="889710"/>
            <a:ext cx="1055411" cy="1055411"/>
          </a:xfrm>
          <a:prstGeom prst="rect">
            <a:avLst/>
          </a:prstGeom>
        </p:spPr>
      </p:pic>
      <p:pic>
        <p:nvPicPr>
          <p:cNvPr id="134" name="图形 133" descr="雪花">
            <a:extLst>
              <a:ext uri="{FF2B5EF4-FFF2-40B4-BE49-F238E27FC236}">
                <a16:creationId xmlns:a16="http://schemas.microsoft.com/office/drawing/2014/main" id="{4B099410-87AD-4555-886F-47B6B828F8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55021" y="803510"/>
            <a:ext cx="1055411" cy="1055411"/>
          </a:xfrm>
          <a:prstGeom prst="rect">
            <a:avLst/>
          </a:prstGeom>
        </p:spPr>
      </p:pic>
      <p:pic>
        <p:nvPicPr>
          <p:cNvPr id="136" name="图形 135" descr="雪花">
            <a:extLst>
              <a:ext uri="{FF2B5EF4-FFF2-40B4-BE49-F238E27FC236}">
                <a16:creationId xmlns:a16="http://schemas.microsoft.com/office/drawing/2014/main" id="{29411AB1-C7E2-4F69-9B04-6E68D9D4C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40664" y="5266392"/>
            <a:ext cx="1368000" cy="1368000"/>
          </a:xfrm>
          <a:prstGeom prst="rect">
            <a:avLst/>
          </a:prstGeom>
        </p:spPr>
      </p:pic>
      <p:pic>
        <p:nvPicPr>
          <p:cNvPr id="137" name="图形 136" descr="雪花">
            <a:extLst>
              <a:ext uri="{FF2B5EF4-FFF2-40B4-BE49-F238E27FC236}">
                <a16:creationId xmlns:a16="http://schemas.microsoft.com/office/drawing/2014/main" id="{0F32ADDA-0EE8-4CE6-B594-D5B9FD1D0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23306" y="8742108"/>
            <a:ext cx="1080000" cy="1080000"/>
          </a:xfrm>
          <a:prstGeom prst="rect">
            <a:avLst/>
          </a:prstGeom>
        </p:spPr>
      </p:pic>
      <p:pic>
        <p:nvPicPr>
          <p:cNvPr id="138" name="图形 137" descr="雪花">
            <a:extLst>
              <a:ext uri="{FF2B5EF4-FFF2-40B4-BE49-F238E27FC236}">
                <a16:creationId xmlns:a16="http://schemas.microsoft.com/office/drawing/2014/main" id="{7CCF40FE-3377-4805-AAE1-CDD69198A8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3271" y="8982171"/>
            <a:ext cx="1711462" cy="1711462"/>
          </a:xfrm>
          <a:prstGeom prst="rect">
            <a:avLst/>
          </a:prstGeom>
        </p:spPr>
      </p:pic>
      <p:pic>
        <p:nvPicPr>
          <p:cNvPr id="139" name="图形 138" descr="雪花">
            <a:extLst>
              <a:ext uri="{FF2B5EF4-FFF2-40B4-BE49-F238E27FC236}">
                <a16:creationId xmlns:a16="http://schemas.microsoft.com/office/drawing/2014/main" id="{40CD907F-B4A8-48D7-BD96-38266FC5C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19607" y="2681375"/>
            <a:ext cx="1055411" cy="1055411"/>
          </a:xfrm>
          <a:prstGeom prst="rect">
            <a:avLst/>
          </a:prstGeom>
        </p:spPr>
      </p:pic>
      <p:pic>
        <p:nvPicPr>
          <p:cNvPr id="140" name="图形 139" descr="雪花">
            <a:extLst>
              <a:ext uri="{FF2B5EF4-FFF2-40B4-BE49-F238E27FC236}">
                <a16:creationId xmlns:a16="http://schemas.microsoft.com/office/drawing/2014/main" id="{2E1074DF-A67A-4E3A-B731-E37FE835D6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7151" y="5768284"/>
            <a:ext cx="936000" cy="936000"/>
          </a:xfrm>
          <a:prstGeom prst="rect">
            <a:avLst/>
          </a:prstGeom>
        </p:spPr>
      </p:pic>
      <p:pic>
        <p:nvPicPr>
          <p:cNvPr id="141" name="图形 140" descr="雪花">
            <a:extLst>
              <a:ext uri="{FF2B5EF4-FFF2-40B4-BE49-F238E27FC236}">
                <a16:creationId xmlns:a16="http://schemas.microsoft.com/office/drawing/2014/main" id="{5889F854-4CA0-4C67-A27C-5324E0313C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0535" y="10856719"/>
            <a:ext cx="936000" cy="936000"/>
          </a:xfrm>
          <a:prstGeom prst="rect">
            <a:avLst/>
          </a:prstGeom>
        </p:spPr>
      </p:pic>
      <p:pic>
        <p:nvPicPr>
          <p:cNvPr id="142" name="图形 141" descr="雪花">
            <a:extLst>
              <a:ext uri="{FF2B5EF4-FFF2-40B4-BE49-F238E27FC236}">
                <a16:creationId xmlns:a16="http://schemas.microsoft.com/office/drawing/2014/main" id="{98744987-435F-4A31-8041-BF6B5FF35B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11125" y="968584"/>
            <a:ext cx="1055411" cy="1055411"/>
          </a:xfrm>
          <a:prstGeom prst="rect">
            <a:avLst/>
          </a:prstGeom>
        </p:spPr>
      </p:pic>
      <p:pic>
        <p:nvPicPr>
          <p:cNvPr id="143" name="图形 142" descr="雪花">
            <a:extLst>
              <a:ext uri="{FF2B5EF4-FFF2-40B4-BE49-F238E27FC236}">
                <a16:creationId xmlns:a16="http://schemas.microsoft.com/office/drawing/2014/main" id="{0F45CEFD-C3BB-42F5-BCCF-BC9932B858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37676" y="2011127"/>
            <a:ext cx="1055411" cy="1055411"/>
          </a:xfrm>
          <a:prstGeom prst="rect">
            <a:avLst/>
          </a:prstGeom>
        </p:spPr>
      </p:pic>
      <p:pic>
        <p:nvPicPr>
          <p:cNvPr id="144" name="图形 143" descr="雪花">
            <a:extLst>
              <a:ext uri="{FF2B5EF4-FFF2-40B4-BE49-F238E27FC236}">
                <a16:creationId xmlns:a16="http://schemas.microsoft.com/office/drawing/2014/main" id="{2EB75DDF-C9C2-48F4-9D96-65C942A00C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640967" y="2503177"/>
            <a:ext cx="936000" cy="936000"/>
          </a:xfrm>
          <a:prstGeom prst="rect">
            <a:avLst/>
          </a:prstGeom>
        </p:spPr>
      </p:pic>
      <p:pic>
        <p:nvPicPr>
          <p:cNvPr id="146" name="图形 145" descr="雪花">
            <a:extLst>
              <a:ext uri="{FF2B5EF4-FFF2-40B4-BE49-F238E27FC236}">
                <a16:creationId xmlns:a16="http://schemas.microsoft.com/office/drawing/2014/main" id="{DD6C231A-5559-42F0-A6E8-3E789E4FD2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87656" y="5486504"/>
            <a:ext cx="1152000" cy="1152000"/>
          </a:xfrm>
          <a:prstGeom prst="rect">
            <a:avLst/>
          </a:prstGeom>
        </p:spPr>
      </p:pic>
      <p:pic>
        <p:nvPicPr>
          <p:cNvPr id="162" name="图形 161" descr="雪花">
            <a:extLst>
              <a:ext uri="{FF2B5EF4-FFF2-40B4-BE49-F238E27FC236}">
                <a16:creationId xmlns:a16="http://schemas.microsoft.com/office/drawing/2014/main" id="{B8019CBC-ED4F-4981-9E46-4BD4C34980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42228" y="2513070"/>
            <a:ext cx="1152000" cy="1152000"/>
          </a:xfrm>
          <a:prstGeom prst="rect">
            <a:avLst/>
          </a:prstGeom>
        </p:spPr>
      </p:pic>
      <p:pic>
        <p:nvPicPr>
          <p:cNvPr id="163" name="图形 162" descr="雪花">
            <a:extLst>
              <a:ext uri="{FF2B5EF4-FFF2-40B4-BE49-F238E27FC236}">
                <a16:creationId xmlns:a16="http://schemas.microsoft.com/office/drawing/2014/main" id="{C163726F-2622-497E-9F3A-3E43CB613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50272" y="3899298"/>
            <a:ext cx="828000" cy="828000"/>
          </a:xfrm>
          <a:prstGeom prst="rect">
            <a:avLst/>
          </a:prstGeom>
        </p:spPr>
      </p:pic>
      <p:pic>
        <p:nvPicPr>
          <p:cNvPr id="164" name="图形 163" descr="雪花">
            <a:extLst>
              <a:ext uri="{FF2B5EF4-FFF2-40B4-BE49-F238E27FC236}">
                <a16:creationId xmlns:a16="http://schemas.microsoft.com/office/drawing/2014/main" id="{DEFDDD91-8F94-46AE-B803-19C1C40E43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57733" y="4319348"/>
            <a:ext cx="900000" cy="900000"/>
          </a:xfrm>
          <a:prstGeom prst="rect">
            <a:avLst/>
          </a:prstGeom>
        </p:spPr>
      </p:pic>
      <p:pic>
        <p:nvPicPr>
          <p:cNvPr id="165" name="图形 164" descr="雪花">
            <a:extLst>
              <a:ext uri="{FF2B5EF4-FFF2-40B4-BE49-F238E27FC236}">
                <a16:creationId xmlns:a16="http://schemas.microsoft.com/office/drawing/2014/main" id="{B35DCBB6-AEF6-4F34-B6EA-7685FAB11C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2729" y="2738752"/>
            <a:ext cx="1044000" cy="1044000"/>
          </a:xfrm>
          <a:prstGeom prst="rect">
            <a:avLst/>
          </a:prstGeom>
        </p:spPr>
      </p:pic>
      <p:pic>
        <p:nvPicPr>
          <p:cNvPr id="166" name="图形 165" descr="雪花">
            <a:extLst>
              <a:ext uri="{FF2B5EF4-FFF2-40B4-BE49-F238E27FC236}">
                <a16:creationId xmlns:a16="http://schemas.microsoft.com/office/drawing/2014/main" id="{B6866D12-EBBD-4357-9BB8-8D374A34E1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88664" y="8970475"/>
            <a:ext cx="720000" cy="720000"/>
          </a:xfrm>
          <a:prstGeom prst="rect">
            <a:avLst/>
          </a:prstGeom>
        </p:spPr>
      </p:pic>
      <p:pic>
        <p:nvPicPr>
          <p:cNvPr id="167" name="图形 166" descr="雪花">
            <a:extLst>
              <a:ext uri="{FF2B5EF4-FFF2-40B4-BE49-F238E27FC236}">
                <a16:creationId xmlns:a16="http://schemas.microsoft.com/office/drawing/2014/main" id="{B8E4A114-A483-469D-ABF9-787B6713F8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58833" y="9138109"/>
            <a:ext cx="1368000" cy="1368000"/>
          </a:xfrm>
          <a:prstGeom prst="rect">
            <a:avLst/>
          </a:prstGeom>
        </p:spPr>
      </p:pic>
      <p:pic>
        <p:nvPicPr>
          <p:cNvPr id="168" name="图形 167" descr="雪花">
            <a:extLst>
              <a:ext uri="{FF2B5EF4-FFF2-40B4-BE49-F238E27FC236}">
                <a16:creationId xmlns:a16="http://schemas.microsoft.com/office/drawing/2014/main" id="{27D61D78-4CD0-4F4F-83D8-A98DF1D6C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18915" y="10915922"/>
            <a:ext cx="936000" cy="936000"/>
          </a:xfrm>
          <a:prstGeom prst="rect">
            <a:avLst/>
          </a:prstGeom>
        </p:spPr>
      </p:pic>
      <p:sp>
        <p:nvSpPr>
          <p:cNvPr id="169" name="椭圆形 168">
            <a:extLst>
              <a:ext uri="{FF2B5EF4-FFF2-40B4-BE49-F238E27FC236}">
                <a16:creationId xmlns:a16="http://schemas.microsoft.com/office/drawing/2014/main" id="{02ABDC60-A632-49BC-8785-009F76BCA08F}"/>
              </a:ext>
            </a:extLst>
          </p:cNvPr>
          <p:cNvSpPr/>
          <p:nvPr userDrawn="1"/>
        </p:nvSpPr>
        <p:spPr>
          <a:xfrm>
            <a:off x="1128474" y="6864945"/>
            <a:ext cx="1800000" cy="1800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0" name="椭圆形 169">
            <a:extLst>
              <a:ext uri="{FF2B5EF4-FFF2-40B4-BE49-F238E27FC236}">
                <a16:creationId xmlns:a16="http://schemas.microsoft.com/office/drawing/2014/main" id="{44EA481A-30D2-4D8E-8948-5D0DD0AE653C}"/>
              </a:ext>
            </a:extLst>
          </p:cNvPr>
          <p:cNvSpPr/>
          <p:nvPr userDrawn="1"/>
        </p:nvSpPr>
        <p:spPr>
          <a:xfrm>
            <a:off x="6206001" y="6864945"/>
            <a:ext cx="1800000" cy="18000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74" name="文本占位符 9">
            <a:extLst>
              <a:ext uri="{FF2B5EF4-FFF2-40B4-BE49-F238E27FC236}">
                <a16:creationId xmlns:a16="http://schemas.microsoft.com/office/drawing/2014/main" id="{BA45C990-B74B-4BA8-90DC-9B9B366C14E1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2763645" y="5094385"/>
            <a:ext cx="3607184" cy="970642"/>
          </a:xfrm>
        </p:spPr>
        <p:txBody>
          <a:bodyPr rtlCol="0">
            <a:noAutofit/>
          </a:bodyPr>
          <a:lstStyle>
            <a:lvl1pPr marL="0" indent="0" algn="ctr">
              <a:buNone/>
              <a:defRPr sz="6499" b="1" baseline="0">
                <a:solidFill>
                  <a:schemeClr val="bg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派对</a:t>
            </a:r>
          </a:p>
        </p:txBody>
      </p:sp>
      <p:sp>
        <p:nvSpPr>
          <p:cNvPr id="176" name="文本占位符 9">
            <a:extLst>
              <a:ext uri="{FF2B5EF4-FFF2-40B4-BE49-F238E27FC236}">
                <a16:creationId xmlns:a16="http://schemas.microsoft.com/office/drawing/2014/main" id="{8A27F297-8C4C-4B8D-B03D-4F8FC426FC0A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649241" y="10616888"/>
            <a:ext cx="7835995" cy="900000"/>
          </a:xfrm>
          <a:noFill/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国家</a:t>
            </a:r>
            <a:r>
              <a:rPr lang="en-US" altLang="zh-CN" noProof="1"/>
              <a:t>/</a:t>
            </a:r>
            <a:r>
              <a:rPr lang="zh-CN" altLang="en-US" noProof="1"/>
              <a:t>地区，市</a:t>
            </a:r>
            <a:r>
              <a:rPr lang="en-US" altLang="zh-CN" noProof="1"/>
              <a:t>/</a:t>
            </a:r>
            <a:r>
              <a:rPr lang="zh-CN" altLang="en-US" noProof="1"/>
              <a:t>县名称，街道地址，邮政编码</a:t>
            </a:r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F9798299-FA33-43B7-AC40-981B6B056253}"/>
              </a:ext>
            </a:extLst>
          </p:cNvPr>
          <p:cNvSpPr>
            <a:spLocks noGrp="1"/>
          </p:cNvSpPr>
          <p:nvPr userDrawn="1">
            <p:ph type="pic" sz="quarter" idx="18"/>
          </p:nvPr>
        </p:nvSpPr>
        <p:spPr>
          <a:xfrm>
            <a:off x="1344474" y="7080945"/>
            <a:ext cx="1368000" cy="136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77" name="图片占位符 11">
            <a:extLst>
              <a:ext uri="{FF2B5EF4-FFF2-40B4-BE49-F238E27FC236}">
                <a16:creationId xmlns:a16="http://schemas.microsoft.com/office/drawing/2014/main" id="{B5EEE8BC-81A3-440F-9AC9-CC23B6A4522F}"/>
              </a:ext>
            </a:extLst>
          </p:cNvPr>
          <p:cNvSpPr>
            <a:spLocks noGrp="1"/>
          </p:cNvSpPr>
          <p:nvPr userDrawn="1">
            <p:ph type="pic" sz="quarter" idx="19"/>
          </p:nvPr>
        </p:nvSpPr>
        <p:spPr>
          <a:xfrm>
            <a:off x="6422001" y="7080945"/>
            <a:ext cx="1368000" cy="136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75" name="文本占位符 9">
            <a:extLst>
              <a:ext uri="{FF2B5EF4-FFF2-40B4-BE49-F238E27FC236}">
                <a16:creationId xmlns:a16="http://schemas.microsoft.com/office/drawing/2014/main" id="{961DFD10-7CE0-48C5-A063-79FD749CC5DC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682838" y="9716890"/>
            <a:ext cx="7768800" cy="900000"/>
          </a:xfrm>
          <a:solidFill>
            <a:schemeClr val="bg2"/>
          </a:solidFill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食品 音乐 饮料 舞蹈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2838" y="1496291"/>
            <a:ext cx="7768800" cy="900000"/>
          </a:xfrm>
          <a:solidFill>
            <a:schemeClr val="tx2"/>
          </a:solidFill>
        </p:spPr>
        <p:txBody>
          <a:bodyPr rtlCol="0">
            <a:normAutofit/>
          </a:bodyPr>
          <a:lstStyle>
            <a:lvl1pPr>
              <a:defRPr sz="3999" b="1" baseline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en-US" altLang="zh-CN" noProof="1"/>
              <a:t>12</a:t>
            </a:r>
            <a:r>
              <a:rPr lang="zh-CN" altLang="en-US" noProof="1"/>
              <a:t>月</a:t>
            </a:r>
            <a:r>
              <a:rPr lang="en-US" altLang="zh-CN" noProof="1"/>
              <a:t>30</a:t>
            </a:r>
            <a:r>
              <a:rPr lang="zh-CN" altLang="en-US" noProof="1"/>
              <a:t>日星期五</a:t>
            </a:r>
          </a:p>
        </p:txBody>
      </p:sp>
      <p:pic>
        <p:nvPicPr>
          <p:cNvPr id="196" name="图形 195" descr="雪花">
            <a:extLst>
              <a:ext uri="{FF2B5EF4-FFF2-40B4-BE49-F238E27FC236}">
                <a16:creationId xmlns:a16="http://schemas.microsoft.com/office/drawing/2014/main" id="{2B197813-D27A-4BEA-A6A0-C1AAE4E87C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215252" y="5430542"/>
            <a:ext cx="828000" cy="828000"/>
          </a:xfrm>
          <a:prstGeom prst="rect">
            <a:avLst/>
          </a:prstGeom>
        </p:spPr>
      </p:pic>
      <p:pic>
        <p:nvPicPr>
          <p:cNvPr id="197" name="图形 196" descr="雪花">
            <a:extLst>
              <a:ext uri="{FF2B5EF4-FFF2-40B4-BE49-F238E27FC236}">
                <a16:creationId xmlns:a16="http://schemas.microsoft.com/office/drawing/2014/main" id="{B6AE9DBD-5FFA-4753-8700-6C286D15B8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74907" y="715477"/>
            <a:ext cx="75600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1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传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图片占位符 11">
            <a:extLst>
              <a:ext uri="{FF2B5EF4-FFF2-40B4-BE49-F238E27FC236}">
                <a16:creationId xmlns:a16="http://schemas.microsoft.com/office/drawing/2014/main" id="{8CF6B49A-13B3-4739-A583-EB1DADFBBD1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577238" y="6984494"/>
            <a:ext cx="1980000" cy="19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76494691-FB1B-4007-B203-FBEC7A966BB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84632" y="2411417"/>
            <a:ext cx="7721917" cy="3274475"/>
          </a:xfrm>
        </p:spPr>
        <p:txBody>
          <a:bodyPr rtlCol="0">
            <a:noAutofit/>
          </a:bodyPr>
          <a:lstStyle>
            <a:lvl1pPr marL="0" indent="0">
              <a:buNone/>
              <a:defRPr sz="25998">
                <a:solidFill>
                  <a:schemeClr val="accent2"/>
                </a:solidFill>
                <a:latin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冬季</a:t>
            </a:r>
          </a:p>
        </p:txBody>
      </p:sp>
      <p:sp>
        <p:nvSpPr>
          <p:cNvPr id="172" name="文本占位符 9">
            <a:extLst>
              <a:ext uri="{FF2B5EF4-FFF2-40B4-BE49-F238E27FC236}">
                <a16:creationId xmlns:a16="http://schemas.microsoft.com/office/drawing/2014/main" id="{4CAE3A63-1F19-477D-8F7E-82A0180E10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45603" y="3306993"/>
            <a:ext cx="1970275" cy="639859"/>
          </a:xfrm>
        </p:spPr>
        <p:txBody>
          <a:bodyPr rtlCol="0">
            <a:noAutofit/>
          </a:bodyPr>
          <a:lstStyle>
            <a:lvl1pPr marL="0" indent="0" algn="ctr">
              <a:buNone/>
              <a:defRPr sz="4200" b="1">
                <a:solidFill>
                  <a:schemeClr val="tx2"/>
                </a:solidFill>
                <a:latin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下午 </a:t>
            </a:r>
            <a:r>
              <a:rPr lang="en-US" altLang="zh-CN" noProof="1"/>
              <a:t>9 </a:t>
            </a:r>
            <a:r>
              <a:rPr lang="zh-CN" altLang="en-US" noProof="1"/>
              <a:t>点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E41028E-3588-422B-B155-BEA2F2FC2D62}" type="datetime1">
              <a:rPr lang="zh-CN" altLang="en-US" noProof="1" smtClean="0"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‹#›</a:t>
            </a:fld>
            <a:endParaRPr lang="zh-CN" altLang="en-US" noProof="1"/>
          </a:p>
        </p:txBody>
      </p:sp>
      <p:pic>
        <p:nvPicPr>
          <p:cNvPr id="133" name="图形 132" descr="雪花">
            <a:extLst>
              <a:ext uri="{FF2B5EF4-FFF2-40B4-BE49-F238E27FC236}">
                <a16:creationId xmlns:a16="http://schemas.microsoft.com/office/drawing/2014/main" id="{23D22662-3434-4696-856D-3E8FB0EA88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434379" y="889710"/>
            <a:ext cx="1055411" cy="1055411"/>
          </a:xfrm>
          <a:prstGeom prst="rect">
            <a:avLst/>
          </a:prstGeom>
        </p:spPr>
      </p:pic>
      <p:pic>
        <p:nvPicPr>
          <p:cNvPr id="134" name="图形 133" descr="雪花">
            <a:extLst>
              <a:ext uri="{FF2B5EF4-FFF2-40B4-BE49-F238E27FC236}">
                <a16:creationId xmlns:a16="http://schemas.microsoft.com/office/drawing/2014/main" id="{4B099410-87AD-4555-886F-47B6B828F8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355021" y="803510"/>
            <a:ext cx="1055411" cy="1055411"/>
          </a:xfrm>
          <a:prstGeom prst="rect">
            <a:avLst/>
          </a:prstGeom>
        </p:spPr>
      </p:pic>
      <p:pic>
        <p:nvPicPr>
          <p:cNvPr id="136" name="图形 135" descr="雪花">
            <a:extLst>
              <a:ext uri="{FF2B5EF4-FFF2-40B4-BE49-F238E27FC236}">
                <a16:creationId xmlns:a16="http://schemas.microsoft.com/office/drawing/2014/main" id="{29411AB1-C7E2-4F69-9B04-6E68D9D4C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40664" y="5266392"/>
            <a:ext cx="1368000" cy="1368000"/>
          </a:xfrm>
          <a:prstGeom prst="rect">
            <a:avLst/>
          </a:prstGeom>
        </p:spPr>
      </p:pic>
      <p:pic>
        <p:nvPicPr>
          <p:cNvPr id="137" name="图形 136" descr="雪花">
            <a:extLst>
              <a:ext uri="{FF2B5EF4-FFF2-40B4-BE49-F238E27FC236}">
                <a16:creationId xmlns:a16="http://schemas.microsoft.com/office/drawing/2014/main" id="{0F32ADDA-0EE8-4CE6-B594-D5B9FD1D07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23306" y="8742108"/>
            <a:ext cx="1080000" cy="1080000"/>
          </a:xfrm>
          <a:prstGeom prst="rect">
            <a:avLst/>
          </a:prstGeom>
        </p:spPr>
      </p:pic>
      <p:pic>
        <p:nvPicPr>
          <p:cNvPr id="138" name="图形 137" descr="雪花">
            <a:extLst>
              <a:ext uri="{FF2B5EF4-FFF2-40B4-BE49-F238E27FC236}">
                <a16:creationId xmlns:a16="http://schemas.microsoft.com/office/drawing/2014/main" id="{7CCF40FE-3377-4805-AAE1-CDD69198A8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413271" y="8982171"/>
            <a:ext cx="1711462" cy="1711462"/>
          </a:xfrm>
          <a:prstGeom prst="rect">
            <a:avLst/>
          </a:prstGeom>
        </p:spPr>
      </p:pic>
      <p:pic>
        <p:nvPicPr>
          <p:cNvPr id="139" name="图形 138" descr="雪花">
            <a:extLst>
              <a:ext uri="{FF2B5EF4-FFF2-40B4-BE49-F238E27FC236}">
                <a16:creationId xmlns:a16="http://schemas.microsoft.com/office/drawing/2014/main" id="{40CD907F-B4A8-48D7-BD96-38266FC5CE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19607" y="2681375"/>
            <a:ext cx="1055411" cy="1055411"/>
          </a:xfrm>
          <a:prstGeom prst="rect">
            <a:avLst/>
          </a:prstGeom>
        </p:spPr>
      </p:pic>
      <p:pic>
        <p:nvPicPr>
          <p:cNvPr id="140" name="图形 139" descr="雪花">
            <a:extLst>
              <a:ext uri="{FF2B5EF4-FFF2-40B4-BE49-F238E27FC236}">
                <a16:creationId xmlns:a16="http://schemas.microsoft.com/office/drawing/2014/main" id="{2E1074DF-A67A-4E3A-B731-E37FE835D6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87151" y="5768284"/>
            <a:ext cx="936000" cy="936000"/>
          </a:xfrm>
          <a:prstGeom prst="rect">
            <a:avLst/>
          </a:prstGeom>
        </p:spPr>
      </p:pic>
      <p:pic>
        <p:nvPicPr>
          <p:cNvPr id="141" name="图形 140" descr="雪花">
            <a:extLst>
              <a:ext uri="{FF2B5EF4-FFF2-40B4-BE49-F238E27FC236}">
                <a16:creationId xmlns:a16="http://schemas.microsoft.com/office/drawing/2014/main" id="{5889F854-4CA0-4C67-A27C-5324E0313C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30535" y="10856719"/>
            <a:ext cx="936000" cy="936000"/>
          </a:xfrm>
          <a:prstGeom prst="rect">
            <a:avLst/>
          </a:prstGeom>
        </p:spPr>
      </p:pic>
      <p:pic>
        <p:nvPicPr>
          <p:cNvPr id="142" name="图形 141" descr="雪花">
            <a:extLst>
              <a:ext uri="{FF2B5EF4-FFF2-40B4-BE49-F238E27FC236}">
                <a16:creationId xmlns:a16="http://schemas.microsoft.com/office/drawing/2014/main" id="{98744987-435F-4A31-8041-BF6B5FF35B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11125" y="968584"/>
            <a:ext cx="1055411" cy="1055411"/>
          </a:xfrm>
          <a:prstGeom prst="rect">
            <a:avLst/>
          </a:prstGeom>
        </p:spPr>
      </p:pic>
      <p:pic>
        <p:nvPicPr>
          <p:cNvPr id="143" name="图形 142" descr="雪花">
            <a:extLst>
              <a:ext uri="{FF2B5EF4-FFF2-40B4-BE49-F238E27FC236}">
                <a16:creationId xmlns:a16="http://schemas.microsoft.com/office/drawing/2014/main" id="{0F45CEFD-C3BB-42F5-BCCF-BC9932B858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737676" y="2011127"/>
            <a:ext cx="1055411" cy="1055411"/>
          </a:xfrm>
          <a:prstGeom prst="rect">
            <a:avLst/>
          </a:prstGeom>
        </p:spPr>
      </p:pic>
      <p:pic>
        <p:nvPicPr>
          <p:cNvPr id="144" name="图形 143" descr="雪花">
            <a:extLst>
              <a:ext uri="{FF2B5EF4-FFF2-40B4-BE49-F238E27FC236}">
                <a16:creationId xmlns:a16="http://schemas.microsoft.com/office/drawing/2014/main" id="{2EB75DDF-C9C2-48F4-9D96-65C942A00CC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3640967" y="2503177"/>
            <a:ext cx="936000" cy="936000"/>
          </a:xfrm>
          <a:prstGeom prst="rect">
            <a:avLst/>
          </a:prstGeom>
        </p:spPr>
      </p:pic>
      <p:pic>
        <p:nvPicPr>
          <p:cNvPr id="146" name="图形 145" descr="雪花">
            <a:extLst>
              <a:ext uri="{FF2B5EF4-FFF2-40B4-BE49-F238E27FC236}">
                <a16:creationId xmlns:a16="http://schemas.microsoft.com/office/drawing/2014/main" id="{DD6C231A-5559-42F0-A6E8-3E789E4FD2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987656" y="5486504"/>
            <a:ext cx="1152000" cy="1152000"/>
          </a:xfrm>
          <a:prstGeom prst="rect">
            <a:avLst/>
          </a:prstGeom>
        </p:spPr>
      </p:pic>
      <p:pic>
        <p:nvPicPr>
          <p:cNvPr id="162" name="图形 161" descr="雪花">
            <a:extLst>
              <a:ext uri="{FF2B5EF4-FFF2-40B4-BE49-F238E27FC236}">
                <a16:creationId xmlns:a16="http://schemas.microsoft.com/office/drawing/2014/main" id="{B8019CBC-ED4F-4981-9E46-4BD4C34980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142228" y="2513070"/>
            <a:ext cx="1152000" cy="1152000"/>
          </a:xfrm>
          <a:prstGeom prst="rect">
            <a:avLst/>
          </a:prstGeom>
        </p:spPr>
      </p:pic>
      <p:pic>
        <p:nvPicPr>
          <p:cNvPr id="163" name="图形 162" descr="雪花">
            <a:extLst>
              <a:ext uri="{FF2B5EF4-FFF2-40B4-BE49-F238E27FC236}">
                <a16:creationId xmlns:a16="http://schemas.microsoft.com/office/drawing/2014/main" id="{C163726F-2622-497E-9F3A-3E43CB613F8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350272" y="3899298"/>
            <a:ext cx="828000" cy="828000"/>
          </a:xfrm>
          <a:prstGeom prst="rect">
            <a:avLst/>
          </a:prstGeom>
        </p:spPr>
      </p:pic>
      <p:pic>
        <p:nvPicPr>
          <p:cNvPr id="164" name="图形 163" descr="雪花">
            <a:extLst>
              <a:ext uri="{FF2B5EF4-FFF2-40B4-BE49-F238E27FC236}">
                <a16:creationId xmlns:a16="http://schemas.microsoft.com/office/drawing/2014/main" id="{DEFDDD91-8F94-46AE-B803-19C1C40E43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257733" y="4319348"/>
            <a:ext cx="900000" cy="900000"/>
          </a:xfrm>
          <a:prstGeom prst="rect">
            <a:avLst/>
          </a:prstGeom>
        </p:spPr>
      </p:pic>
      <p:pic>
        <p:nvPicPr>
          <p:cNvPr id="165" name="图形 164" descr="雪花">
            <a:extLst>
              <a:ext uri="{FF2B5EF4-FFF2-40B4-BE49-F238E27FC236}">
                <a16:creationId xmlns:a16="http://schemas.microsoft.com/office/drawing/2014/main" id="{B35DCBB6-AEF6-4F34-B6EA-7685FAB11C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32729" y="2738752"/>
            <a:ext cx="1044000" cy="1044000"/>
          </a:xfrm>
          <a:prstGeom prst="rect">
            <a:avLst/>
          </a:prstGeom>
        </p:spPr>
      </p:pic>
      <p:pic>
        <p:nvPicPr>
          <p:cNvPr id="166" name="图形 165" descr="雪花">
            <a:extLst>
              <a:ext uri="{FF2B5EF4-FFF2-40B4-BE49-F238E27FC236}">
                <a16:creationId xmlns:a16="http://schemas.microsoft.com/office/drawing/2014/main" id="{B6866D12-EBBD-4357-9BB8-8D374A34E1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388664" y="8970475"/>
            <a:ext cx="720000" cy="720000"/>
          </a:xfrm>
          <a:prstGeom prst="rect">
            <a:avLst/>
          </a:prstGeom>
        </p:spPr>
      </p:pic>
      <p:pic>
        <p:nvPicPr>
          <p:cNvPr id="167" name="图形 166" descr="雪花">
            <a:extLst>
              <a:ext uri="{FF2B5EF4-FFF2-40B4-BE49-F238E27FC236}">
                <a16:creationId xmlns:a16="http://schemas.microsoft.com/office/drawing/2014/main" id="{B8E4A114-A483-469D-ABF9-787B6713F8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58833" y="9138109"/>
            <a:ext cx="1368000" cy="1368000"/>
          </a:xfrm>
          <a:prstGeom prst="rect">
            <a:avLst/>
          </a:prstGeom>
        </p:spPr>
      </p:pic>
      <p:pic>
        <p:nvPicPr>
          <p:cNvPr id="168" name="图形 167" descr="雪花">
            <a:extLst>
              <a:ext uri="{FF2B5EF4-FFF2-40B4-BE49-F238E27FC236}">
                <a16:creationId xmlns:a16="http://schemas.microsoft.com/office/drawing/2014/main" id="{27D61D78-4CD0-4F4F-83D8-A98DF1D6CB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218915" y="10915922"/>
            <a:ext cx="936000" cy="936000"/>
          </a:xfrm>
          <a:prstGeom prst="rect">
            <a:avLst/>
          </a:prstGeom>
        </p:spPr>
      </p:pic>
      <p:sp>
        <p:nvSpPr>
          <p:cNvPr id="174" name="文本占位符 9">
            <a:extLst>
              <a:ext uri="{FF2B5EF4-FFF2-40B4-BE49-F238E27FC236}">
                <a16:creationId xmlns:a16="http://schemas.microsoft.com/office/drawing/2014/main" id="{BA45C990-B74B-4BA8-90DC-9B9B366C14E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763645" y="5094385"/>
            <a:ext cx="3607184" cy="970642"/>
          </a:xfrm>
        </p:spPr>
        <p:txBody>
          <a:bodyPr rtlCol="0">
            <a:noAutofit/>
          </a:bodyPr>
          <a:lstStyle>
            <a:lvl1pPr marL="0" indent="0" algn="ctr">
              <a:buNone/>
              <a:defRPr sz="6499" b="1">
                <a:solidFill>
                  <a:schemeClr val="bg2"/>
                </a:solidFill>
                <a:latin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派对</a:t>
            </a:r>
          </a:p>
        </p:txBody>
      </p:sp>
      <p:sp>
        <p:nvSpPr>
          <p:cNvPr id="176" name="文本占位符 9">
            <a:extLst>
              <a:ext uri="{FF2B5EF4-FFF2-40B4-BE49-F238E27FC236}">
                <a16:creationId xmlns:a16="http://schemas.microsoft.com/office/drawing/2014/main" id="{8A27F297-8C4C-4B8D-B03D-4F8FC426FC0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9241" y="10616888"/>
            <a:ext cx="7835995" cy="900000"/>
          </a:xfrm>
          <a:noFill/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>
                <a:solidFill>
                  <a:schemeClr val="tx2"/>
                </a:solidFill>
                <a:latin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国家</a:t>
            </a:r>
            <a:r>
              <a:rPr lang="en-US" altLang="zh-CN" noProof="1"/>
              <a:t>/</a:t>
            </a:r>
            <a:r>
              <a:rPr lang="zh-CN" altLang="en-US" noProof="1"/>
              <a:t>地区，市</a:t>
            </a:r>
            <a:r>
              <a:rPr lang="en-US" altLang="zh-CN" noProof="1"/>
              <a:t>/</a:t>
            </a:r>
            <a:r>
              <a:rPr lang="zh-CN" altLang="en-US" noProof="1"/>
              <a:t>县名称，街道地址，邮政编码</a:t>
            </a:r>
          </a:p>
        </p:txBody>
      </p:sp>
      <p:sp>
        <p:nvSpPr>
          <p:cNvPr id="12" name="图片占位符 11">
            <a:extLst>
              <a:ext uri="{FF2B5EF4-FFF2-40B4-BE49-F238E27FC236}">
                <a16:creationId xmlns:a16="http://schemas.microsoft.com/office/drawing/2014/main" id="{F9798299-FA33-43B7-AC40-981B6B05625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229856" y="6984494"/>
            <a:ext cx="1980000" cy="19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77" name="图片占位符 11">
            <a:extLst>
              <a:ext uri="{FF2B5EF4-FFF2-40B4-BE49-F238E27FC236}">
                <a16:creationId xmlns:a16="http://schemas.microsoft.com/office/drawing/2014/main" id="{B5EEE8BC-81A3-440F-9AC9-CC23B6A4522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964484" y="6984494"/>
            <a:ext cx="1980000" cy="19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75" name="文本占位符 9">
            <a:extLst>
              <a:ext uri="{FF2B5EF4-FFF2-40B4-BE49-F238E27FC236}">
                <a16:creationId xmlns:a16="http://schemas.microsoft.com/office/drawing/2014/main" id="{961DFD10-7CE0-48C5-A063-79FD749CC5D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2838" y="9716890"/>
            <a:ext cx="7768800" cy="900000"/>
          </a:xfrm>
          <a:solidFill>
            <a:schemeClr val="bg2"/>
          </a:solidFill>
          <a:ln>
            <a:noFill/>
          </a:ln>
        </p:spPr>
        <p:txBody>
          <a:bodyPr rtlCol="0" anchor="ctr" anchorCtr="0">
            <a:noAutofit/>
          </a:bodyPr>
          <a:lstStyle>
            <a:lvl1pPr marL="0" indent="0" algn="ctr">
              <a:buNone/>
              <a:defRPr sz="2999" b="1">
                <a:solidFill>
                  <a:schemeClr val="bg1"/>
                </a:solidFill>
                <a:latin typeface="Microsoft YaHei UI" panose="020B0503020204020204" pitchFamily="34" charset="-122"/>
              </a:defRPr>
            </a:lvl1pPr>
          </a:lstStyle>
          <a:p>
            <a:pPr lvl="0" rtl="0"/>
            <a:r>
              <a:rPr lang="zh-CN" altLang="en-US" noProof="1"/>
              <a:t>食品 音乐 饮料 舞蹈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2838" y="1496291"/>
            <a:ext cx="7768800" cy="900000"/>
          </a:xfrm>
          <a:solidFill>
            <a:schemeClr val="tx2"/>
          </a:solidFill>
        </p:spPr>
        <p:txBody>
          <a:bodyPr rtlCol="0">
            <a:normAutofit/>
          </a:bodyPr>
          <a:lstStyle>
            <a:lvl1pPr>
              <a:defRPr sz="3999" b="1">
                <a:solidFill>
                  <a:schemeClr val="bg1"/>
                </a:solidFill>
                <a:latin typeface="Microsoft YaHei UI" panose="020B0503020204020204" pitchFamily="34" charset="-122"/>
              </a:defRPr>
            </a:lvl1pPr>
          </a:lstStyle>
          <a:p>
            <a:pPr rtl="0"/>
            <a:r>
              <a:rPr lang="en-US" altLang="zh-CN" noProof="1"/>
              <a:t>12</a:t>
            </a:r>
            <a:r>
              <a:rPr lang="zh-CN" altLang="en-US" noProof="1"/>
              <a:t>月</a:t>
            </a:r>
            <a:r>
              <a:rPr lang="en-US" altLang="zh-CN" noProof="1"/>
              <a:t>30</a:t>
            </a:r>
            <a:r>
              <a:rPr lang="zh-CN" altLang="en-US" noProof="1"/>
              <a:t>日星期五</a:t>
            </a:r>
          </a:p>
        </p:txBody>
      </p:sp>
      <p:pic>
        <p:nvPicPr>
          <p:cNvPr id="196" name="图形 195" descr="雪花">
            <a:extLst>
              <a:ext uri="{FF2B5EF4-FFF2-40B4-BE49-F238E27FC236}">
                <a16:creationId xmlns:a16="http://schemas.microsoft.com/office/drawing/2014/main" id="{2B197813-D27A-4BEA-A6A0-C1AAE4E87CB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2215252" y="5430542"/>
            <a:ext cx="828000" cy="828000"/>
          </a:xfrm>
          <a:prstGeom prst="rect">
            <a:avLst/>
          </a:prstGeom>
        </p:spPr>
      </p:pic>
      <p:pic>
        <p:nvPicPr>
          <p:cNvPr id="197" name="图形 196" descr="雪花">
            <a:extLst>
              <a:ext uri="{FF2B5EF4-FFF2-40B4-BE49-F238E27FC236}">
                <a16:creationId xmlns:a16="http://schemas.microsoft.com/office/drawing/2014/main" id="{B6AE9DBD-5FFA-4753-8700-6C286D15B8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4474907" y="715477"/>
            <a:ext cx="756000" cy="7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66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横幅/花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图形 26">
            <a:extLst>
              <a:ext uri="{FF2B5EF4-FFF2-40B4-BE49-F238E27FC236}">
                <a16:creationId xmlns:a16="http://schemas.microsoft.com/office/drawing/2014/main" id="{009C2375-46E0-43E4-9BF2-94FF9F3C46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flipH="1" flipV="1">
            <a:off x="5034710" y="6946117"/>
            <a:ext cx="3009338" cy="3821382"/>
          </a:xfrm>
          <a:prstGeom prst="rect">
            <a:avLst/>
          </a:prstGeom>
        </p:spPr>
      </p:pic>
      <p:sp>
        <p:nvSpPr>
          <p:cNvPr id="26" name="任意多边形：形状 25">
            <a:extLst>
              <a:ext uri="{FF2B5EF4-FFF2-40B4-BE49-F238E27FC236}">
                <a16:creationId xmlns:a16="http://schemas.microsoft.com/office/drawing/2014/main" id="{6053AC47-6BE7-4248-8119-DCB627A36EA1}"/>
              </a:ext>
            </a:extLst>
          </p:cNvPr>
          <p:cNvSpPr/>
          <p:nvPr userDrawn="1"/>
        </p:nvSpPr>
        <p:spPr>
          <a:xfrm rot="16200000">
            <a:off x="760070" y="3182051"/>
            <a:ext cx="3947607" cy="2971800"/>
          </a:xfrm>
          <a:custGeom>
            <a:avLst/>
            <a:gdLst>
              <a:gd name="connsiteX0" fmla="*/ 0 w 4575019"/>
              <a:gd name="connsiteY0" fmla="*/ 0 h 2971800"/>
              <a:gd name="connsiteX1" fmla="*/ 1631804 w 4575019"/>
              <a:gd name="connsiteY1" fmla="*/ 0 h 2971800"/>
              <a:gd name="connsiteX2" fmla="*/ 3089119 w 4575019"/>
              <a:gd name="connsiteY2" fmla="*/ 0 h 2971800"/>
              <a:gd name="connsiteX3" fmla="*/ 4575019 w 4575019"/>
              <a:gd name="connsiteY3" fmla="*/ 0 h 2971800"/>
              <a:gd name="connsiteX4" fmla="*/ 4575019 w 4575019"/>
              <a:gd name="connsiteY4" fmla="*/ 1485900 h 2971800"/>
              <a:gd name="connsiteX5" fmla="*/ 4575019 w 4575019"/>
              <a:gd name="connsiteY5" fmla="*/ 2971800 h 2971800"/>
              <a:gd name="connsiteX6" fmla="*/ 3089119 w 4575019"/>
              <a:gd name="connsiteY6" fmla="*/ 2971800 h 2971800"/>
              <a:gd name="connsiteX7" fmla="*/ 1631804 w 4575019"/>
              <a:gd name="connsiteY7" fmla="*/ 2971800 h 2971800"/>
              <a:gd name="connsiteX8" fmla="*/ 0 w 4575019"/>
              <a:gd name="connsiteY8" fmla="*/ 2971800 h 2971800"/>
              <a:gd name="connsiteX9" fmla="*/ 1485900 w 4575019"/>
              <a:gd name="connsiteY9" fmla="*/ 14859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75019" h="2971800">
                <a:moveTo>
                  <a:pt x="0" y="0"/>
                </a:moveTo>
                <a:lnTo>
                  <a:pt x="1631804" y="0"/>
                </a:lnTo>
                <a:lnTo>
                  <a:pt x="3089119" y="0"/>
                </a:lnTo>
                <a:lnTo>
                  <a:pt x="4575019" y="0"/>
                </a:lnTo>
                <a:lnTo>
                  <a:pt x="4575019" y="1485900"/>
                </a:lnTo>
                <a:lnTo>
                  <a:pt x="4575019" y="2971800"/>
                </a:lnTo>
                <a:lnTo>
                  <a:pt x="3089119" y="2971800"/>
                </a:lnTo>
                <a:lnTo>
                  <a:pt x="1631804" y="2971800"/>
                </a:lnTo>
                <a:lnTo>
                  <a:pt x="0" y="2971800"/>
                </a:lnTo>
                <a:lnTo>
                  <a:pt x="1485900" y="148590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21" name="图片占位符 120">
            <a:extLst>
              <a:ext uri="{FF2B5EF4-FFF2-40B4-BE49-F238E27FC236}">
                <a16:creationId xmlns:a16="http://schemas.microsoft.com/office/drawing/2014/main" id="{B90DC841-1DB1-4AED-ADAF-978150382563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1707873" y="3144375"/>
            <a:ext cx="2052000" cy="2052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20" name="箭头：五边形 19">
            <a:extLst>
              <a:ext uri="{FF2B5EF4-FFF2-40B4-BE49-F238E27FC236}">
                <a16:creationId xmlns:a16="http://schemas.microsoft.com/office/drawing/2014/main" id="{59A22634-04C2-4F3A-A385-45508692F8D4}"/>
              </a:ext>
            </a:extLst>
          </p:cNvPr>
          <p:cNvSpPr/>
          <p:nvPr/>
        </p:nvSpPr>
        <p:spPr>
          <a:xfrm rot="5400000">
            <a:off x="4502293" y="3256810"/>
            <a:ext cx="3947605" cy="2831938"/>
          </a:xfrm>
          <a:prstGeom prst="homePlat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996" y="1096452"/>
            <a:ext cx="7878485" cy="1156236"/>
          </a:xfrm>
        </p:spPr>
        <p:txBody>
          <a:bodyPr rtlCol="0"/>
          <a:lstStyle>
            <a:lvl1pPr>
              <a:defRPr baseline="0">
                <a:solidFill>
                  <a:schemeClr val="bg2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A728086E-3B37-4302-92CF-E7FA5D3EFE27}" type="datetime1">
              <a:rPr lang="zh-CN" altLang="en-US" noProof="1" smtClean="0"/>
              <a:pPr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  <p:cxnSp>
        <p:nvCxnSpPr>
          <p:cNvPr id="28" name="直接连接符​​(S) 27">
            <a:extLst>
              <a:ext uri="{FF2B5EF4-FFF2-40B4-BE49-F238E27FC236}">
                <a16:creationId xmlns:a16="http://schemas.microsoft.com/office/drawing/2014/main" id="{574DF2CE-F6C9-40AE-A5F2-00CB88C34B57}"/>
              </a:ext>
            </a:extLst>
          </p:cNvPr>
          <p:cNvCxnSpPr>
            <a:cxnSpLocks/>
          </p:cNvCxnSpPr>
          <p:nvPr userDrawn="1"/>
        </p:nvCxnSpPr>
        <p:spPr>
          <a:xfrm>
            <a:off x="2797791" y="2252688"/>
            <a:ext cx="3548418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图片占位符 120">
            <a:extLst>
              <a:ext uri="{FF2B5EF4-FFF2-40B4-BE49-F238E27FC236}">
                <a16:creationId xmlns:a16="http://schemas.microsoft.com/office/drawing/2014/main" id="{9DFA1107-AF8C-4341-8652-F5F16F900AB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50095" y="3144375"/>
            <a:ext cx="2052000" cy="2052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7" name="任意多边形：形状 16">
            <a:extLst>
              <a:ext uri="{FF2B5EF4-FFF2-40B4-BE49-F238E27FC236}">
                <a16:creationId xmlns:a16="http://schemas.microsoft.com/office/drawing/2014/main" id="{439FB8FB-7C75-4B45-8524-8D6E2D00E266}"/>
              </a:ext>
            </a:extLst>
          </p:cNvPr>
          <p:cNvSpPr/>
          <p:nvPr userDrawn="1"/>
        </p:nvSpPr>
        <p:spPr>
          <a:xfrm>
            <a:off x="1113873" y="7108749"/>
            <a:ext cx="3240000" cy="3496119"/>
          </a:xfrm>
          <a:custGeom>
            <a:avLst/>
            <a:gdLst>
              <a:gd name="connsiteX0" fmla="*/ 1436212 w 3240000"/>
              <a:gd name="connsiteY0" fmla="*/ 0 h 3496119"/>
              <a:gd name="connsiteX1" fmla="*/ 1803789 w 3240000"/>
              <a:gd name="connsiteY1" fmla="*/ 0 h 3496119"/>
              <a:gd name="connsiteX2" fmla="*/ 1895686 w 3240000"/>
              <a:gd name="connsiteY2" fmla="*/ 91897 h 3496119"/>
              <a:gd name="connsiteX3" fmla="*/ 1895686 w 3240000"/>
              <a:gd name="connsiteY3" fmla="*/ 281279 h 3496119"/>
              <a:gd name="connsiteX4" fmla="*/ 1946487 w 3240000"/>
              <a:gd name="connsiteY4" fmla="*/ 289032 h 3496119"/>
              <a:gd name="connsiteX5" fmla="*/ 3240000 w 3240000"/>
              <a:gd name="connsiteY5" fmla="*/ 1876119 h 3496119"/>
              <a:gd name="connsiteX6" fmla="*/ 1620000 w 3240000"/>
              <a:gd name="connsiteY6" fmla="*/ 3496119 h 3496119"/>
              <a:gd name="connsiteX7" fmla="*/ 0 w 3240000"/>
              <a:gd name="connsiteY7" fmla="*/ 1876119 h 3496119"/>
              <a:gd name="connsiteX8" fmla="*/ 1293513 w 3240000"/>
              <a:gd name="connsiteY8" fmla="*/ 289032 h 3496119"/>
              <a:gd name="connsiteX9" fmla="*/ 1344315 w 3240000"/>
              <a:gd name="connsiteY9" fmla="*/ 281279 h 3496119"/>
              <a:gd name="connsiteX10" fmla="*/ 1344315 w 3240000"/>
              <a:gd name="connsiteY10" fmla="*/ 91897 h 3496119"/>
              <a:gd name="connsiteX11" fmla="*/ 1436212 w 3240000"/>
              <a:gd name="connsiteY11" fmla="*/ 0 h 3496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40000" h="3496119">
                <a:moveTo>
                  <a:pt x="1436212" y="0"/>
                </a:moveTo>
                <a:lnTo>
                  <a:pt x="1803789" y="0"/>
                </a:lnTo>
                <a:cubicBezTo>
                  <a:pt x="1854542" y="0"/>
                  <a:pt x="1895686" y="41144"/>
                  <a:pt x="1895686" y="91897"/>
                </a:cubicBezTo>
                <a:lnTo>
                  <a:pt x="1895686" y="281279"/>
                </a:lnTo>
                <a:lnTo>
                  <a:pt x="1946487" y="289032"/>
                </a:lnTo>
                <a:cubicBezTo>
                  <a:pt x="2684693" y="440091"/>
                  <a:pt x="3240000" y="1093256"/>
                  <a:pt x="3240000" y="1876119"/>
                </a:cubicBezTo>
                <a:cubicBezTo>
                  <a:pt x="3240000" y="2770820"/>
                  <a:pt x="2514701" y="3496119"/>
                  <a:pt x="1620000" y="3496119"/>
                </a:cubicBezTo>
                <a:cubicBezTo>
                  <a:pt x="725299" y="3496119"/>
                  <a:pt x="0" y="2770820"/>
                  <a:pt x="0" y="1876119"/>
                </a:cubicBezTo>
                <a:cubicBezTo>
                  <a:pt x="0" y="1093256"/>
                  <a:pt x="555307" y="440091"/>
                  <a:pt x="1293513" y="289032"/>
                </a:cubicBezTo>
                <a:lnTo>
                  <a:pt x="1344315" y="281279"/>
                </a:lnTo>
                <a:lnTo>
                  <a:pt x="1344315" y="91897"/>
                </a:lnTo>
                <a:cubicBezTo>
                  <a:pt x="1344315" y="41144"/>
                  <a:pt x="1385459" y="0"/>
                  <a:pt x="14362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18" name="图片占位符 120">
            <a:extLst>
              <a:ext uri="{FF2B5EF4-FFF2-40B4-BE49-F238E27FC236}">
                <a16:creationId xmlns:a16="http://schemas.microsoft.com/office/drawing/2014/main" id="{23A4F661-368C-4CCD-B8B5-091571949E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707873" y="7999471"/>
            <a:ext cx="2052000" cy="2052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19" name="图片占位符 120">
            <a:extLst>
              <a:ext uri="{FF2B5EF4-FFF2-40B4-BE49-F238E27FC236}">
                <a16:creationId xmlns:a16="http://schemas.microsoft.com/office/drawing/2014/main" id="{322D8FF1-E5AD-446D-AD46-5222543D919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 rot="20710164">
            <a:off x="5957927" y="8211119"/>
            <a:ext cx="1656000" cy="165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  <a:r>
              <a:rPr lang="en-US" altLang="zh-CN" noProof="1"/>
              <a:t>0</a:t>
            </a:r>
            <a:endParaRPr lang="zh-CN" altLang="en-US" noProof="1"/>
          </a:p>
        </p:txBody>
      </p:sp>
      <p:grpSp>
        <p:nvGrpSpPr>
          <p:cNvPr id="22" name="组 21">
            <a:extLst>
              <a:ext uri="{FF2B5EF4-FFF2-40B4-BE49-F238E27FC236}">
                <a16:creationId xmlns:a16="http://schemas.microsoft.com/office/drawing/2014/main" id="{D3F5ADE7-0EA8-4D5F-B5B9-8D11A78F35B9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24" name="直接连接符​​(S) 23">
              <a:extLst>
                <a:ext uri="{FF2B5EF4-FFF2-40B4-BE49-F238E27FC236}">
                  <a16:creationId xmlns:a16="http://schemas.microsoft.com/office/drawing/2014/main" id="{7B0C50A8-C7F7-41BE-8B44-EF2BC90C867E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​​ 24">
              <a:extLst>
                <a:ext uri="{FF2B5EF4-FFF2-40B4-BE49-F238E27FC236}">
                  <a16:creationId xmlns:a16="http://schemas.microsoft.com/office/drawing/2014/main" id="{300EB353-BA7E-479B-BA31-2E79F3FE7BF0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334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装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996" y="951312"/>
            <a:ext cx="7878485" cy="1156236"/>
          </a:xfrm>
        </p:spPr>
        <p:txBody>
          <a:bodyPr rtlCol="0"/>
          <a:lstStyle>
            <a:lvl1pPr>
              <a:defRPr baseline="0">
                <a:solidFill>
                  <a:schemeClr val="bg2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71D4B4BC-B10B-4892-8450-D29860974AEB}" type="datetime1">
              <a:rPr lang="zh-CN" altLang="en-US" noProof="1" smtClean="0"/>
              <a:pPr/>
              <a:t>2020/2/28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  <p:grpSp>
        <p:nvGrpSpPr>
          <p:cNvPr id="3" name="组 2">
            <a:extLst>
              <a:ext uri="{FF2B5EF4-FFF2-40B4-BE49-F238E27FC236}">
                <a16:creationId xmlns:a16="http://schemas.microsoft.com/office/drawing/2014/main" id="{7FD68A52-97AD-4C25-B9F3-4AA3F6C7A362}"/>
              </a:ext>
            </a:extLst>
          </p:cNvPr>
          <p:cNvGrpSpPr/>
          <p:nvPr userDrawn="1"/>
        </p:nvGrpSpPr>
        <p:grpSpPr>
          <a:xfrm>
            <a:off x="1170754" y="2461318"/>
            <a:ext cx="6792968" cy="1828800"/>
            <a:chOff x="1170753" y="2461318"/>
            <a:chExt cx="6792968" cy="1828800"/>
          </a:xfrm>
        </p:grpSpPr>
        <p:sp>
          <p:nvSpPr>
            <p:cNvPr id="18" name="椭圆形 17">
              <a:extLst>
                <a:ext uri="{FF2B5EF4-FFF2-40B4-BE49-F238E27FC236}">
                  <a16:creationId xmlns:a16="http://schemas.microsoft.com/office/drawing/2014/main" id="{D76718FF-D927-45E7-85B1-39CBF274DA3D}"/>
                </a:ext>
              </a:extLst>
            </p:cNvPr>
            <p:cNvSpPr/>
            <p:nvPr/>
          </p:nvSpPr>
          <p:spPr>
            <a:xfrm>
              <a:off x="1170753" y="2461318"/>
              <a:ext cx="1828801" cy="182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" name="椭圆形 21">
              <a:extLst>
                <a:ext uri="{FF2B5EF4-FFF2-40B4-BE49-F238E27FC236}">
                  <a16:creationId xmlns:a16="http://schemas.microsoft.com/office/drawing/2014/main" id="{4D4C176C-0D7A-482A-B8D5-B50D40359BAE}"/>
                </a:ext>
              </a:extLst>
            </p:cNvPr>
            <p:cNvSpPr/>
            <p:nvPr/>
          </p:nvSpPr>
          <p:spPr>
            <a:xfrm>
              <a:off x="3652837" y="2461318"/>
              <a:ext cx="1828801" cy="182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7" name="椭圆形 26">
              <a:extLst>
                <a:ext uri="{FF2B5EF4-FFF2-40B4-BE49-F238E27FC236}">
                  <a16:creationId xmlns:a16="http://schemas.microsoft.com/office/drawing/2014/main" id="{D49D5399-0D5A-432B-A203-8A8852CC0277}"/>
                </a:ext>
              </a:extLst>
            </p:cNvPr>
            <p:cNvSpPr/>
            <p:nvPr/>
          </p:nvSpPr>
          <p:spPr>
            <a:xfrm>
              <a:off x="6134920" y="2461318"/>
              <a:ext cx="1828801" cy="18288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7" name="组 6">
            <a:extLst>
              <a:ext uri="{FF2B5EF4-FFF2-40B4-BE49-F238E27FC236}">
                <a16:creationId xmlns:a16="http://schemas.microsoft.com/office/drawing/2014/main" id="{3E1C9A30-22A6-4280-B67E-A10FEF0CA40F}"/>
              </a:ext>
            </a:extLst>
          </p:cNvPr>
          <p:cNvGrpSpPr/>
          <p:nvPr userDrawn="1"/>
        </p:nvGrpSpPr>
        <p:grpSpPr>
          <a:xfrm>
            <a:off x="1170754" y="4651798"/>
            <a:ext cx="6792968" cy="1828800"/>
            <a:chOff x="1170753" y="4651798"/>
            <a:chExt cx="6792968" cy="1828800"/>
          </a:xfrm>
        </p:grpSpPr>
        <p:sp>
          <p:nvSpPr>
            <p:cNvPr id="34" name="椭圆形 33">
              <a:extLst>
                <a:ext uri="{FF2B5EF4-FFF2-40B4-BE49-F238E27FC236}">
                  <a16:creationId xmlns:a16="http://schemas.microsoft.com/office/drawing/2014/main" id="{E3D462E9-0D69-4681-9FF5-7E0F436ED46D}"/>
                </a:ext>
              </a:extLst>
            </p:cNvPr>
            <p:cNvSpPr/>
            <p:nvPr/>
          </p:nvSpPr>
          <p:spPr>
            <a:xfrm>
              <a:off x="1170753" y="4651798"/>
              <a:ext cx="1828801" cy="18288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37" name="椭圆形 36">
              <a:extLst>
                <a:ext uri="{FF2B5EF4-FFF2-40B4-BE49-F238E27FC236}">
                  <a16:creationId xmlns:a16="http://schemas.microsoft.com/office/drawing/2014/main" id="{48C6F151-4932-437C-8B99-C211C9E7D267}"/>
                </a:ext>
              </a:extLst>
            </p:cNvPr>
            <p:cNvSpPr/>
            <p:nvPr/>
          </p:nvSpPr>
          <p:spPr>
            <a:xfrm>
              <a:off x="3652837" y="4651798"/>
              <a:ext cx="1828801" cy="18288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0" name="椭圆形 39">
              <a:extLst>
                <a:ext uri="{FF2B5EF4-FFF2-40B4-BE49-F238E27FC236}">
                  <a16:creationId xmlns:a16="http://schemas.microsoft.com/office/drawing/2014/main" id="{CA04D2DF-1E0E-45E5-B427-742511C4767E}"/>
                </a:ext>
              </a:extLst>
            </p:cNvPr>
            <p:cNvSpPr/>
            <p:nvPr/>
          </p:nvSpPr>
          <p:spPr>
            <a:xfrm>
              <a:off x="6134920" y="4651798"/>
              <a:ext cx="1828801" cy="1828800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9" name="组 8">
            <a:extLst>
              <a:ext uri="{FF2B5EF4-FFF2-40B4-BE49-F238E27FC236}">
                <a16:creationId xmlns:a16="http://schemas.microsoft.com/office/drawing/2014/main" id="{2ECA927F-85C9-4CC5-B741-8517F24DD105}"/>
              </a:ext>
            </a:extLst>
          </p:cNvPr>
          <p:cNvGrpSpPr/>
          <p:nvPr userDrawn="1"/>
        </p:nvGrpSpPr>
        <p:grpSpPr>
          <a:xfrm>
            <a:off x="1170754" y="9032759"/>
            <a:ext cx="6792968" cy="1828800"/>
            <a:chOff x="1170753" y="9032758"/>
            <a:chExt cx="6792968" cy="1828800"/>
          </a:xfrm>
        </p:grpSpPr>
        <p:sp>
          <p:nvSpPr>
            <p:cNvPr id="43" name="椭圆形 42">
              <a:extLst>
                <a:ext uri="{FF2B5EF4-FFF2-40B4-BE49-F238E27FC236}">
                  <a16:creationId xmlns:a16="http://schemas.microsoft.com/office/drawing/2014/main" id="{78D9C66A-673F-4256-BCD6-342C74CC4104}"/>
                </a:ext>
              </a:extLst>
            </p:cNvPr>
            <p:cNvSpPr/>
            <p:nvPr/>
          </p:nvSpPr>
          <p:spPr>
            <a:xfrm>
              <a:off x="1170753" y="9032758"/>
              <a:ext cx="1828801" cy="1828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6" name="椭圆形 45">
              <a:extLst>
                <a:ext uri="{FF2B5EF4-FFF2-40B4-BE49-F238E27FC236}">
                  <a16:creationId xmlns:a16="http://schemas.microsoft.com/office/drawing/2014/main" id="{A75F97ED-6A50-4E46-8FCC-51925B175130}"/>
                </a:ext>
              </a:extLst>
            </p:cNvPr>
            <p:cNvSpPr/>
            <p:nvPr/>
          </p:nvSpPr>
          <p:spPr>
            <a:xfrm>
              <a:off x="3652837" y="9032758"/>
              <a:ext cx="1828801" cy="1828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49" name="椭圆形 48">
              <a:extLst>
                <a:ext uri="{FF2B5EF4-FFF2-40B4-BE49-F238E27FC236}">
                  <a16:creationId xmlns:a16="http://schemas.microsoft.com/office/drawing/2014/main" id="{44469121-2209-4F62-9ED9-3BB1FFC8B790}"/>
                </a:ext>
              </a:extLst>
            </p:cNvPr>
            <p:cNvSpPr/>
            <p:nvPr/>
          </p:nvSpPr>
          <p:spPr>
            <a:xfrm>
              <a:off x="6134920" y="9032758"/>
              <a:ext cx="1828801" cy="18288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grpSp>
        <p:nvGrpSpPr>
          <p:cNvPr id="8" name="组 7">
            <a:extLst>
              <a:ext uri="{FF2B5EF4-FFF2-40B4-BE49-F238E27FC236}">
                <a16:creationId xmlns:a16="http://schemas.microsoft.com/office/drawing/2014/main" id="{E1E4D612-7734-4678-A1A5-F92BA73ADA7F}"/>
              </a:ext>
            </a:extLst>
          </p:cNvPr>
          <p:cNvGrpSpPr/>
          <p:nvPr userDrawn="1"/>
        </p:nvGrpSpPr>
        <p:grpSpPr>
          <a:xfrm>
            <a:off x="1170754" y="6842279"/>
            <a:ext cx="6792968" cy="1828800"/>
            <a:chOff x="1170753" y="6842278"/>
            <a:chExt cx="6792968" cy="1828800"/>
          </a:xfrm>
        </p:grpSpPr>
        <p:sp>
          <p:nvSpPr>
            <p:cNvPr id="52" name="椭圆形 51">
              <a:extLst>
                <a:ext uri="{FF2B5EF4-FFF2-40B4-BE49-F238E27FC236}">
                  <a16:creationId xmlns:a16="http://schemas.microsoft.com/office/drawing/2014/main" id="{199FDE95-00EA-4D69-98C2-E7C7C5B4745F}"/>
                </a:ext>
              </a:extLst>
            </p:cNvPr>
            <p:cNvSpPr/>
            <p:nvPr/>
          </p:nvSpPr>
          <p:spPr>
            <a:xfrm>
              <a:off x="1170753" y="6842278"/>
              <a:ext cx="1828801" cy="182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5" name="椭圆形 54">
              <a:extLst>
                <a:ext uri="{FF2B5EF4-FFF2-40B4-BE49-F238E27FC236}">
                  <a16:creationId xmlns:a16="http://schemas.microsoft.com/office/drawing/2014/main" id="{C71D2BDA-ECF1-49ED-8A99-0362821DFA8C}"/>
                </a:ext>
              </a:extLst>
            </p:cNvPr>
            <p:cNvSpPr/>
            <p:nvPr/>
          </p:nvSpPr>
          <p:spPr>
            <a:xfrm>
              <a:off x="3652837" y="6842278"/>
              <a:ext cx="1828801" cy="182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58" name="椭圆形 57">
              <a:extLst>
                <a:ext uri="{FF2B5EF4-FFF2-40B4-BE49-F238E27FC236}">
                  <a16:creationId xmlns:a16="http://schemas.microsoft.com/office/drawing/2014/main" id="{D676111C-EEAF-4942-8667-EF2098692169}"/>
                </a:ext>
              </a:extLst>
            </p:cNvPr>
            <p:cNvSpPr/>
            <p:nvPr/>
          </p:nvSpPr>
          <p:spPr>
            <a:xfrm>
              <a:off x="6134920" y="6842278"/>
              <a:ext cx="1828801" cy="18288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CN" altLang="en-US" sz="2162" baseline="0" noProof="1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cxnSp>
        <p:nvCxnSpPr>
          <p:cNvPr id="60" name="直接连接符​​(S) 59">
            <a:extLst>
              <a:ext uri="{FF2B5EF4-FFF2-40B4-BE49-F238E27FC236}">
                <a16:creationId xmlns:a16="http://schemas.microsoft.com/office/drawing/2014/main" id="{E2717E6B-546A-46B7-9A3B-2E86E446DAE9}"/>
              </a:ext>
            </a:extLst>
          </p:cNvPr>
          <p:cNvCxnSpPr>
            <a:cxnSpLocks/>
          </p:cNvCxnSpPr>
          <p:nvPr userDrawn="1"/>
        </p:nvCxnSpPr>
        <p:spPr>
          <a:xfrm>
            <a:off x="2210937" y="2107548"/>
            <a:ext cx="4708478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图片占位符 120">
            <a:extLst>
              <a:ext uri="{FF2B5EF4-FFF2-40B4-BE49-F238E27FC236}">
                <a16:creationId xmlns:a16="http://schemas.microsoft.com/office/drawing/2014/main" id="{B90DC841-1DB1-4AED-ADAF-978150382563}"/>
              </a:ext>
            </a:extLst>
          </p:cNvPr>
          <p:cNvSpPr>
            <a:spLocks noGrp="1"/>
          </p:cNvSpPr>
          <p:nvPr userDrawn="1">
            <p:ph type="pic" sz="quarter" idx="13"/>
          </p:nvPr>
        </p:nvSpPr>
        <p:spPr>
          <a:xfrm>
            <a:off x="1527153" y="281771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1" name="图片占位符 120">
            <a:extLst>
              <a:ext uri="{FF2B5EF4-FFF2-40B4-BE49-F238E27FC236}">
                <a16:creationId xmlns:a16="http://schemas.microsoft.com/office/drawing/2014/main" id="{3C692523-477A-46BF-A2AE-E39F0B9AC43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009237" y="281771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2" name="图片占位符 120">
            <a:extLst>
              <a:ext uri="{FF2B5EF4-FFF2-40B4-BE49-F238E27FC236}">
                <a16:creationId xmlns:a16="http://schemas.microsoft.com/office/drawing/2014/main" id="{602A8AC2-2FCD-4FAA-AD87-F16F6B34DB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91320" y="281771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3" name="图片占位符 120">
            <a:extLst>
              <a:ext uri="{FF2B5EF4-FFF2-40B4-BE49-F238E27FC236}">
                <a16:creationId xmlns:a16="http://schemas.microsoft.com/office/drawing/2014/main" id="{B4C47917-BC6D-408B-9FD6-68F9B4B5F08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527153" y="500819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4" name="图片占位符 120">
            <a:extLst>
              <a:ext uri="{FF2B5EF4-FFF2-40B4-BE49-F238E27FC236}">
                <a16:creationId xmlns:a16="http://schemas.microsoft.com/office/drawing/2014/main" id="{B69B48F7-5D16-48E1-8C82-2AA48E7FC41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09237" y="500819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5" name="图片占位符 120">
            <a:extLst>
              <a:ext uri="{FF2B5EF4-FFF2-40B4-BE49-F238E27FC236}">
                <a16:creationId xmlns:a16="http://schemas.microsoft.com/office/drawing/2014/main" id="{D8432697-88D8-4A71-963B-3AA34EA52EB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491320" y="500819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6" name="图片占位符 120">
            <a:extLst>
              <a:ext uri="{FF2B5EF4-FFF2-40B4-BE49-F238E27FC236}">
                <a16:creationId xmlns:a16="http://schemas.microsoft.com/office/drawing/2014/main" id="{07EE2783-12B4-4FA4-A1DA-E426286FDE4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527153" y="719867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7" name="图片占位符 120">
            <a:extLst>
              <a:ext uri="{FF2B5EF4-FFF2-40B4-BE49-F238E27FC236}">
                <a16:creationId xmlns:a16="http://schemas.microsoft.com/office/drawing/2014/main" id="{503448CF-35A3-43E7-A9D3-3D5EB72629A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09237" y="719867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8" name="图片占位符 120">
            <a:extLst>
              <a:ext uri="{FF2B5EF4-FFF2-40B4-BE49-F238E27FC236}">
                <a16:creationId xmlns:a16="http://schemas.microsoft.com/office/drawing/2014/main" id="{47EC8B9A-9186-44BA-88B8-5387DADBCE7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491320" y="719867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69" name="图片占位符 120">
            <a:extLst>
              <a:ext uri="{FF2B5EF4-FFF2-40B4-BE49-F238E27FC236}">
                <a16:creationId xmlns:a16="http://schemas.microsoft.com/office/drawing/2014/main" id="{B6EABEA0-B0F0-4CBC-86A0-C77A54DAF23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1517907" y="938915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70" name="图片占位符 120">
            <a:extLst>
              <a:ext uri="{FF2B5EF4-FFF2-40B4-BE49-F238E27FC236}">
                <a16:creationId xmlns:a16="http://schemas.microsoft.com/office/drawing/2014/main" id="{1D5F050C-1A00-445F-ABCD-B406EFF3A6AA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999991" y="938915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71" name="图片占位符 120">
            <a:extLst>
              <a:ext uri="{FF2B5EF4-FFF2-40B4-BE49-F238E27FC236}">
                <a16:creationId xmlns:a16="http://schemas.microsoft.com/office/drawing/2014/main" id="{C757A0B5-53A9-44CA-AC1A-2A158C2B084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482074" y="9389158"/>
            <a:ext cx="1116000" cy="1116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35" name="组 34">
            <a:extLst>
              <a:ext uri="{FF2B5EF4-FFF2-40B4-BE49-F238E27FC236}">
                <a16:creationId xmlns:a16="http://schemas.microsoft.com/office/drawing/2014/main" id="{87D727AA-3A19-4BD1-BAA8-56C2224D9F3A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36" name="直接连接符​​(S) 35">
              <a:extLst>
                <a:ext uri="{FF2B5EF4-FFF2-40B4-BE49-F238E27FC236}">
                  <a16:creationId xmlns:a16="http://schemas.microsoft.com/office/drawing/2014/main" id="{798C06CB-276E-4352-9B5F-5202E0348844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​​(S) 37">
              <a:extLst>
                <a:ext uri="{FF2B5EF4-FFF2-40B4-BE49-F238E27FC236}">
                  <a16:creationId xmlns:a16="http://schemas.microsoft.com/office/drawing/2014/main" id="{DC694BCA-15C1-44D2-A98C-E5D2777B2689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193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流程图：流程 32">
            <a:extLst>
              <a:ext uri="{FF2B5EF4-FFF2-40B4-BE49-F238E27FC236}">
                <a16:creationId xmlns:a16="http://schemas.microsoft.com/office/drawing/2014/main" id="{DDC631B8-58D2-4397-B00A-F6F162345545}"/>
              </a:ext>
            </a:extLst>
          </p:cNvPr>
          <p:cNvSpPr/>
          <p:nvPr/>
        </p:nvSpPr>
        <p:spPr>
          <a:xfrm>
            <a:off x="1182688" y="2688022"/>
            <a:ext cx="3200400" cy="3816000"/>
          </a:xfrm>
          <a:prstGeom prst="flowChartProcess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50B81CB8-9BC1-484C-9CC2-39455435FA5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66032" y="5919232"/>
            <a:ext cx="2564131" cy="433554"/>
          </a:xfrm>
        </p:spPr>
        <p:txBody>
          <a:bodyPr rtlCol="0">
            <a:no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996" y="1083662"/>
            <a:ext cx="7878485" cy="1156236"/>
          </a:xfrm>
        </p:spPr>
        <p:txBody>
          <a:bodyPr rtlCol="0"/>
          <a:lstStyle>
            <a:lvl1pPr>
              <a:defRPr baseline="0">
                <a:solidFill>
                  <a:schemeClr val="bg2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3D2F528C-97F3-4832-9058-81F7099DD83C}" type="datetime1">
              <a:rPr lang="en-US" altLang="zh-CN" noProof="1" dirty="0" smtClean="0"/>
              <a:pPr/>
              <a:t>2/28/2020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>
            <a:lvl1pPr>
              <a:defRPr baseline="0"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dirty="0" smtClean="0"/>
              <a:pPr/>
              <a:t>‹#›</a:t>
            </a:fld>
            <a:endParaRPr lang="zh-CN" altLang="en-US" noProof="1"/>
          </a:p>
        </p:txBody>
      </p:sp>
      <p:sp>
        <p:nvSpPr>
          <p:cNvPr id="62" name="图片占位符 120">
            <a:extLst>
              <a:ext uri="{FF2B5EF4-FFF2-40B4-BE49-F238E27FC236}">
                <a16:creationId xmlns:a16="http://schemas.microsoft.com/office/drawing/2014/main" id="{602A8AC2-2FCD-4FAA-AD87-F16F6B34DBE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66031" y="5065048"/>
            <a:ext cx="828000" cy="82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cxnSp>
        <p:nvCxnSpPr>
          <p:cNvPr id="38" name="直接连接符​​(S) 37">
            <a:extLst>
              <a:ext uri="{FF2B5EF4-FFF2-40B4-BE49-F238E27FC236}">
                <a16:creationId xmlns:a16="http://schemas.microsoft.com/office/drawing/2014/main" id="{8F228D11-26DB-4528-8396-32F91D718112}"/>
              </a:ext>
            </a:extLst>
          </p:cNvPr>
          <p:cNvCxnSpPr>
            <a:cxnSpLocks/>
          </p:cNvCxnSpPr>
          <p:nvPr/>
        </p:nvCxnSpPr>
        <p:spPr>
          <a:xfrm rot="5400000" flipV="1">
            <a:off x="2782889" y="2995822"/>
            <a:ext cx="1" cy="320040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流程图：流程 40">
            <a:extLst>
              <a:ext uri="{FF2B5EF4-FFF2-40B4-BE49-F238E27FC236}">
                <a16:creationId xmlns:a16="http://schemas.microsoft.com/office/drawing/2014/main" id="{6D38DBE9-5309-400B-9661-BD6B279573A9}"/>
              </a:ext>
            </a:extLst>
          </p:cNvPr>
          <p:cNvSpPr/>
          <p:nvPr/>
        </p:nvSpPr>
        <p:spPr>
          <a:xfrm>
            <a:off x="4815208" y="2688022"/>
            <a:ext cx="3200400" cy="3816000"/>
          </a:xfrm>
          <a:prstGeom prst="flowChartProcess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45" name="直接连接符​​(S) 44">
            <a:extLst>
              <a:ext uri="{FF2B5EF4-FFF2-40B4-BE49-F238E27FC236}">
                <a16:creationId xmlns:a16="http://schemas.microsoft.com/office/drawing/2014/main" id="{91C0B177-894F-42B1-8BF1-2174BFD0E1E2}"/>
              </a:ext>
            </a:extLst>
          </p:cNvPr>
          <p:cNvCxnSpPr>
            <a:cxnSpLocks/>
          </p:cNvCxnSpPr>
          <p:nvPr/>
        </p:nvCxnSpPr>
        <p:spPr>
          <a:xfrm rot="5400000" flipV="1">
            <a:off x="6415408" y="2995822"/>
            <a:ext cx="1" cy="320040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流程图：流程 47">
            <a:extLst>
              <a:ext uri="{FF2B5EF4-FFF2-40B4-BE49-F238E27FC236}">
                <a16:creationId xmlns:a16="http://schemas.microsoft.com/office/drawing/2014/main" id="{488409E6-E9CC-4476-A09A-CE408D90CB29}"/>
              </a:ext>
            </a:extLst>
          </p:cNvPr>
          <p:cNvSpPr/>
          <p:nvPr/>
        </p:nvSpPr>
        <p:spPr>
          <a:xfrm>
            <a:off x="1182689" y="6928742"/>
            <a:ext cx="3200400" cy="3816000"/>
          </a:xfrm>
          <a:prstGeom prst="flowChartProcess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53" name="直接连接符​​(S) 52">
            <a:extLst>
              <a:ext uri="{FF2B5EF4-FFF2-40B4-BE49-F238E27FC236}">
                <a16:creationId xmlns:a16="http://schemas.microsoft.com/office/drawing/2014/main" id="{FDA75677-EA28-4EEC-8E63-803C171A20A3}"/>
              </a:ext>
            </a:extLst>
          </p:cNvPr>
          <p:cNvCxnSpPr>
            <a:cxnSpLocks/>
          </p:cNvCxnSpPr>
          <p:nvPr/>
        </p:nvCxnSpPr>
        <p:spPr>
          <a:xfrm rot="5400000" flipV="1">
            <a:off x="2782889" y="7236542"/>
            <a:ext cx="1" cy="320040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流程图：流程 55">
            <a:extLst>
              <a:ext uri="{FF2B5EF4-FFF2-40B4-BE49-F238E27FC236}">
                <a16:creationId xmlns:a16="http://schemas.microsoft.com/office/drawing/2014/main" id="{3CFBAAD4-486F-4956-A8E5-A64A14D472A2}"/>
              </a:ext>
            </a:extLst>
          </p:cNvPr>
          <p:cNvSpPr/>
          <p:nvPr/>
        </p:nvSpPr>
        <p:spPr>
          <a:xfrm>
            <a:off x="4815208" y="6928742"/>
            <a:ext cx="3200400" cy="3816000"/>
          </a:xfrm>
          <a:prstGeom prst="flowChartProces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cxnSp>
        <p:nvCxnSpPr>
          <p:cNvPr id="72" name="直接连接符​​(S) 71">
            <a:extLst>
              <a:ext uri="{FF2B5EF4-FFF2-40B4-BE49-F238E27FC236}">
                <a16:creationId xmlns:a16="http://schemas.microsoft.com/office/drawing/2014/main" id="{484EFDB4-73D8-4664-8B05-4680B196AD0D}"/>
              </a:ext>
            </a:extLst>
          </p:cNvPr>
          <p:cNvCxnSpPr>
            <a:cxnSpLocks/>
          </p:cNvCxnSpPr>
          <p:nvPr/>
        </p:nvCxnSpPr>
        <p:spPr>
          <a:xfrm rot="5400000" flipV="1">
            <a:off x="6415409" y="7236542"/>
            <a:ext cx="1" cy="3200400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接连接符​​(S) 72">
            <a:extLst>
              <a:ext uri="{FF2B5EF4-FFF2-40B4-BE49-F238E27FC236}">
                <a16:creationId xmlns:a16="http://schemas.microsoft.com/office/drawing/2014/main" id="{869B5185-8259-4190-8146-7C17D502563B}"/>
              </a:ext>
            </a:extLst>
          </p:cNvPr>
          <p:cNvCxnSpPr>
            <a:cxnSpLocks/>
          </p:cNvCxnSpPr>
          <p:nvPr userDrawn="1"/>
        </p:nvCxnSpPr>
        <p:spPr>
          <a:xfrm>
            <a:off x="3316406" y="2239898"/>
            <a:ext cx="2483893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本占位符 6">
            <a:extLst>
              <a:ext uri="{FF2B5EF4-FFF2-40B4-BE49-F238E27FC236}">
                <a16:creationId xmlns:a16="http://schemas.microsoft.com/office/drawing/2014/main" id="{ABA886CA-7502-4CE8-86BA-15EC28ED91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89070" y="5924727"/>
            <a:ext cx="2564131" cy="433554"/>
          </a:xfrm>
        </p:spPr>
        <p:txBody>
          <a:bodyPr rtlCol="0">
            <a:no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75" name="图片占位符 120">
            <a:extLst>
              <a:ext uri="{FF2B5EF4-FFF2-40B4-BE49-F238E27FC236}">
                <a16:creationId xmlns:a16="http://schemas.microsoft.com/office/drawing/2014/main" id="{5909A7EB-19DD-45F7-8CBB-A13E14185C3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089069" y="5070544"/>
            <a:ext cx="828000" cy="82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76" name="文本占位符 6">
            <a:extLst>
              <a:ext uri="{FF2B5EF4-FFF2-40B4-BE49-F238E27FC236}">
                <a16:creationId xmlns:a16="http://schemas.microsoft.com/office/drawing/2014/main" id="{BCD2BCD7-189A-4809-9002-09C96F6078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466032" y="10182847"/>
            <a:ext cx="2564131" cy="433554"/>
          </a:xfrm>
        </p:spPr>
        <p:txBody>
          <a:bodyPr rtlCol="0">
            <a:no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77" name="图片占位符 120">
            <a:extLst>
              <a:ext uri="{FF2B5EF4-FFF2-40B4-BE49-F238E27FC236}">
                <a16:creationId xmlns:a16="http://schemas.microsoft.com/office/drawing/2014/main" id="{B03AB294-2264-40A5-94E9-DD3795FE074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466031" y="9328664"/>
            <a:ext cx="828000" cy="82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78" name="文本占位符 6">
            <a:extLst>
              <a:ext uri="{FF2B5EF4-FFF2-40B4-BE49-F238E27FC236}">
                <a16:creationId xmlns:a16="http://schemas.microsoft.com/office/drawing/2014/main" id="{200C3C2B-D246-4C78-86F6-C6006F52024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89070" y="10188342"/>
            <a:ext cx="2564131" cy="433554"/>
          </a:xfrm>
        </p:spPr>
        <p:txBody>
          <a:bodyPr rtlCol="0">
            <a:noAutofit/>
          </a:bodyPr>
          <a:lstStyle>
            <a:lvl1pPr marL="0" indent="0">
              <a:buNone/>
              <a:defRPr sz="18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zh-CN" altLang="en-US" noProof="1"/>
              <a:t>单击此处编辑母版文本样式</a:t>
            </a:r>
          </a:p>
        </p:txBody>
      </p:sp>
      <p:sp>
        <p:nvSpPr>
          <p:cNvPr id="79" name="图片占位符 120">
            <a:extLst>
              <a:ext uri="{FF2B5EF4-FFF2-40B4-BE49-F238E27FC236}">
                <a16:creationId xmlns:a16="http://schemas.microsoft.com/office/drawing/2014/main" id="{5DE9B1F1-CC13-4D1E-8BDD-8B53D060D16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89069" y="9334158"/>
            <a:ext cx="828000" cy="82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 baseline="0">
                <a:solidFill>
                  <a:schemeClr val="bg1"/>
                </a:solidFill>
                <a:ea typeface="Microsoft YaHei UI" panose="020B0503020204020204" pitchFamily="34" charset="-122"/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grpSp>
        <p:nvGrpSpPr>
          <p:cNvPr id="23" name="组 22">
            <a:extLst>
              <a:ext uri="{FF2B5EF4-FFF2-40B4-BE49-F238E27FC236}">
                <a16:creationId xmlns:a16="http://schemas.microsoft.com/office/drawing/2014/main" id="{31812839-C09D-495B-975B-4303FF5FA3C8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24" name="直接连接符​​ 23">
              <a:extLst>
                <a:ext uri="{FF2B5EF4-FFF2-40B4-BE49-F238E27FC236}">
                  <a16:creationId xmlns:a16="http://schemas.microsoft.com/office/drawing/2014/main" id="{177FC4AD-0010-498A-8770-6FD189A90FD3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​​ 24">
              <a:extLst>
                <a:ext uri="{FF2B5EF4-FFF2-40B4-BE49-F238E27FC236}">
                  <a16:creationId xmlns:a16="http://schemas.microsoft.com/office/drawing/2014/main" id="{4DBBB159-8D6B-4F96-90A5-36F20908341B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0574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装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图片占位符 120">
            <a:extLst>
              <a:ext uri="{FF2B5EF4-FFF2-40B4-BE49-F238E27FC236}">
                <a16:creationId xmlns:a16="http://schemas.microsoft.com/office/drawing/2014/main" id="{5DAB3C10-2275-49FD-9AC6-34E7A6642BF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 rot="1500000">
            <a:off x="3427457" y="6182342"/>
            <a:ext cx="4752000" cy="4752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31" name="图片占位符 120">
            <a:extLst>
              <a:ext uri="{FF2B5EF4-FFF2-40B4-BE49-F238E27FC236}">
                <a16:creationId xmlns:a16="http://schemas.microsoft.com/office/drawing/2014/main" id="{5A969C88-51E9-4142-B4EF-4C986F07F52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 rot="1200000">
            <a:off x="926734" y="6526898"/>
            <a:ext cx="4680000" cy="4680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30" name="图片占位符 120">
            <a:extLst>
              <a:ext uri="{FF2B5EF4-FFF2-40B4-BE49-F238E27FC236}">
                <a16:creationId xmlns:a16="http://schemas.microsoft.com/office/drawing/2014/main" id="{5643A599-A60B-4210-808A-52619EA551B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rot="20400000">
            <a:off x="4033336" y="2098740"/>
            <a:ext cx="4428000" cy="442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29" name="图片占位符 120">
            <a:extLst>
              <a:ext uri="{FF2B5EF4-FFF2-40B4-BE49-F238E27FC236}">
                <a16:creationId xmlns:a16="http://schemas.microsoft.com/office/drawing/2014/main" id="{B0C1CDF1-647D-44A0-81B5-94D3E3F9F1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5497" y="1836760"/>
            <a:ext cx="4968000" cy="4968000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pPr rtl="0"/>
            <a:r>
              <a:rPr lang="zh-CN" altLang="en-US" noProof="1"/>
              <a:t>单击图标以添加图片</a:t>
            </a:r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00A4465E-5DE2-40D5-88B0-F6625902CE9E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627996" y="912212"/>
            <a:ext cx="7878485" cy="1156236"/>
          </a:xfrm>
        </p:spPr>
        <p:txBody>
          <a:bodyPr rtlCol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109641-C28A-4380-92F9-5D4A36B1B095}"/>
              </a:ext>
            </a:extLst>
          </p:cNvPr>
          <p:cNvSpPr>
            <a:spLocks noGrp="1"/>
          </p:cNvSpPr>
          <p:nvPr userDrawn="1">
            <p:ph type="dt" sz="half" idx="10"/>
          </p:nvPr>
        </p:nvSpPr>
        <p:spPr/>
        <p:txBody>
          <a:bodyPr rtlCol="0"/>
          <a:lstStyle/>
          <a:p>
            <a:pPr rtl="0"/>
            <a:fld id="{E7D534F4-8295-406A-8A66-E499E987684B}" type="datetime1">
              <a:rPr lang="en-US" altLang="zh-CN" noProof="1" dirty="0" smtClean="0"/>
              <a:t>2/28/2020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9F79EF-B8B2-4FB1-8468-CB235D10FC8B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 rtlCol="0"/>
          <a:lstStyle/>
          <a:p>
            <a:pPr rtl="0"/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02092E-19C5-43DE-9F10-95BD27FFDE68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‹#›</a:t>
            </a:fld>
            <a:endParaRPr lang="zh-CN" altLang="en-US" noProof="1"/>
          </a:p>
        </p:txBody>
      </p:sp>
      <p:cxnSp>
        <p:nvCxnSpPr>
          <p:cNvPr id="28" name="直接连接符​​(S) 27">
            <a:extLst>
              <a:ext uri="{FF2B5EF4-FFF2-40B4-BE49-F238E27FC236}">
                <a16:creationId xmlns:a16="http://schemas.microsoft.com/office/drawing/2014/main" id="{F727AA32-3706-442C-A8FE-9A254B91964D}"/>
              </a:ext>
            </a:extLst>
          </p:cNvPr>
          <p:cNvCxnSpPr>
            <a:cxnSpLocks/>
          </p:cNvCxnSpPr>
          <p:nvPr userDrawn="1"/>
        </p:nvCxnSpPr>
        <p:spPr>
          <a:xfrm>
            <a:off x="3002507" y="2068448"/>
            <a:ext cx="3098042" cy="0"/>
          </a:xfrm>
          <a:prstGeom prst="line">
            <a:avLst/>
          </a:prstGeom>
          <a:ln w="127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组 10">
            <a:extLst>
              <a:ext uri="{FF2B5EF4-FFF2-40B4-BE49-F238E27FC236}">
                <a16:creationId xmlns:a16="http://schemas.microsoft.com/office/drawing/2014/main" id="{47A2B52A-1A2A-4995-A39F-37CF9C9C4409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12" name="直接连接符​​(S) 11">
              <a:extLst>
                <a:ext uri="{FF2B5EF4-FFF2-40B4-BE49-F238E27FC236}">
                  <a16:creationId xmlns:a16="http://schemas.microsoft.com/office/drawing/2014/main" id="{E27CAF34-4814-4BB2-86C5-7DC7A91980AC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​​(S) 12">
              <a:extLst>
                <a:ext uri="{FF2B5EF4-FFF2-40B4-BE49-F238E27FC236}">
                  <a16:creationId xmlns:a16="http://schemas.microsoft.com/office/drawing/2014/main" id="{246C007C-02A5-4DD5-AE30-3F9BCBE80300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68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长方形 6">
            <a:extLst>
              <a:ext uri="{FF2B5EF4-FFF2-40B4-BE49-F238E27FC236}">
                <a16:creationId xmlns:a16="http://schemas.microsoft.com/office/drawing/2014/main" id="{EC1CAC2F-4491-4523-94EC-B53849152DDC}"/>
              </a:ext>
            </a:extLst>
          </p:cNvPr>
          <p:cNvSpPr/>
          <p:nvPr userDrawn="1"/>
        </p:nvSpPr>
        <p:spPr>
          <a:xfrm>
            <a:off x="1" y="0"/>
            <a:ext cx="9134475" cy="12179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grpSp>
        <p:nvGrpSpPr>
          <p:cNvPr id="8" name="组 7">
            <a:extLst>
              <a:ext uri="{FF2B5EF4-FFF2-40B4-BE49-F238E27FC236}">
                <a16:creationId xmlns:a16="http://schemas.microsoft.com/office/drawing/2014/main" id="{BA817E90-A11C-46D8-BCA0-CE116AC66AA2}"/>
              </a:ext>
            </a:extLst>
          </p:cNvPr>
          <p:cNvGrpSpPr/>
          <p:nvPr userDrawn="1"/>
        </p:nvGrpSpPr>
        <p:grpSpPr>
          <a:xfrm>
            <a:off x="-27215" y="-42514"/>
            <a:ext cx="9238651" cy="12221815"/>
            <a:chOff x="-27216" y="-42515"/>
            <a:chExt cx="9238651" cy="12221815"/>
          </a:xfrm>
        </p:grpSpPr>
        <p:pic>
          <p:nvPicPr>
            <p:cNvPr id="9" name="图形 8" descr="雪花">
              <a:extLst>
                <a:ext uri="{FF2B5EF4-FFF2-40B4-BE49-F238E27FC236}">
                  <a16:creationId xmlns:a16="http://schemas.microsoft.com/office/drawing/2014/main" id="{1CF476D3-BF7A-4B82-A707-92E5DAAEF32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41625" y="99971"/>
              <a:ext cx="540000" cy="540000"/>
            </a:xfrm>
            <a:prstGeom prst="rect">
              <a:avLst/>
            </a:prstGeom>
          </p:spPr>
        </p:pic>
        <p:pic>
          <p:nvPicPr>
            <p:cNvPr id="10" name="图形 9" descr="雪花">
              <a:extLst>
                <a:ext uri="{FF2B5EF4-FFF2-40B4-BE49-F238E27FC236}">
                  <a16:creationId xmlns:a16="http://schemas.microsoft.com/office/drawing/2014/main" id="{2534A18D-30CC-4C53-9C31-B00BB2B787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411625" y="1379913"/>
              <a:ext cx="540000" cy="540000"/>
            </a:xfrm>
            <a:prstGeom prst="rect">
              <a:avLst/>
            </a:prstGeom>
          </p:spPr>
        </p:pic>
        <p:pic>
          <p:nvPicPr>
            <p:cNvPr id="11" name="图形 10" descr="雪花">
              <a:extLst>
                <a:ext uri="{FF2B5EF4-FFF2-40B4-BE49-F238E27FC236}">
                  <a16:creationId xmlns:a16="http://schemas.microsoft.com/office/drawing/2014/main" id="{8ED7D15F-E310-4780-9932-11F5034819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385623" y="-42515"/>
              <a:ext cx="540000" cy="540000"/>
            </a:xfrm>
            <a:prstGeom prst="rect">
              <a:avLst/>
            </a:prstGeom>
          </p:spPr>
        </p:pic>
        <p:pic>
          <p:nvPicPr>
            <p:cNvPr id="12" name="图形 11" descr="雪花">
              <a:extLst>
                <a:ext uri="{FF2B5EF4-FFF2-40B4-BE49-F238E27FC236}">
                  <a16:creationId xmlns:a16="http://schemas.microsoft.com/office/drawing/2014/main" id="{C57A0C24-F4A1-4CD0-9709-EC4C51CD1F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-27216" y="2625347"/>
              <a:ext cx="540000" cy="540000"/>
            </a:xfrm>
            <a:prstGeom prst="rect">
              <a:avLst/>
            </a:prstGeom>
          </p:spPr>
        </p:pic>
        <p:pic>
          <p:nvPicPr>
            <p:cNvPr id="13" name="图形 12" descr="雪花">
              <a:extLst>
                <a:ext uri="{FF2B5EF4-FFF2-40B4-BE49-F238E27FC236}">
                  <a16:creationId xmlns:a16="http://schemas.microsoft.com/office/drawing/2014/main" id="{B6F99821-9153-4F93-9C9E-42C73FAE489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2413252" y="369971"/>
              <a:ext cx="540000" cy="540000"/>
            </a:xfrm>
            <a:prstGeom prst="rect">
              <a:avLst/>
            </a:prstGeom>
          </p:spPr>
        </p:pic>
        <p:pic>
          <p:nvPicPr>
            <p:cNvPr id="14" name="图形 13" descr="雪花">
              <a:extLst>
                <a:ext uri="{FF2B5EF4-FFF2-40B4-BE49-F238E27FC236}">
                  <a16:creationId xmlns:a16="http://schemas.microsoft.com/office/drawing/2014/main" id="{2E49CB4D-541E-418B-BF43-8BA2F699284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t="35423"/>
            <a:stretch/>
          </p:blipFill>
          <p:spPr>
            <a:xfrm>
              <a:off x="3311246" y="0"/>
              <a:ext cx="540000" cy="348714"/>
            </a:xfrm>
            <a:prstGeom prst="rect">
              <a:avLst/>
            </a:prstGeom>
          </p:spPr>
        </p:pic>
        <p:pic>
          <p:nvPicPr>
            <p:cNvPr id="15" name="图形 14" descr="雪花">
              <a:extLst>
                <a:ext uri="{FF2B5EF4-FFF2-40B4-BE49-F238E27FC236}">
                  <a16:creationId xmlns:a16="http://schemas.microsoft.com/office/drawing/2014/main" id="{FFF6766D-2561-4186-AB70-9D87E52B606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l="46726"/>
            <a:stretch/>
          </p:blipFill>
          <p:spPr>
            <a:xfrm>
              <a:off x="0" y="3536301"/>
              <a:ext cx="393152" cy="737975"/>
            </a:xfrm>
            <a:prstGeom prst="rect">
              <a:avLst/>
            </a:prstGeom>
          </p:spPr>
        </p:pic>
        <p:pic>
          <p:nvPicPr>
            <p:cNvPr id="16" name="图形 15" descr="雪花">
              <a:extLst>
                <a:ext uri="{FF2B5EF4-FFF2-40B4-BE49-F238E27FC236}">
                  <a16:creationId xmlns:a16="http://schemas.microsoft.com/office/drawing/2014/main" id="{ABF214BB-243E-4BA1-A0B4-3F8DEF4FCD0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327205" y="4326338"/>
              <a:ext cx="540000" cy="540000"/>
            </a:xfrm>
            <a:prstGeom prst="rect">
              <a:avLst/>
            </a:prstGeom>
          </p:spPr>
        </p:pic>
        <p:pic>
          <p:nvPicPr>
            <p:cNvPr id="17" name="图形 16" descr="雪花">
              <a:extLst>
                <a:ext uri="{FF2B5EF4-FFF2-40B4-BE49-F238E27FC236}">
                  <a16:creationId xmlns:a16="http://schemas.microsoft.com/office/drawing/2014/main" id="{A1A564E5-A987-48EB-B0E6-920987CBFF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4229085" y="190979"/>
              <a:ext cx="1055411" cy="1055411"/>
            </a:xfrm>
            <a:prstGeom prst="rect">
              <a:avLst/>
            </a:prstGeom>
          </p:spPr>
        </p:pic>
        <p:pic>
          <p:nvPicPr>
            <p:cNvPr id="18" name="图形 17" descr="雪花">
              <a:extLst>
                <a:ext uri="{FF2B5EF4-FFF2-40B4-BE49-F238E27FC236}">
                  <a16:creationId xmlns:a16="http://schemas.microsoft.com/office/drawing/2014/main" id="{6AA53F7C-5E32-4784-B5A9-2DED131C94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r="50000"/>
            <a:stretch/>
          </p:blipFill>
          <p:spPr>
            <a:xfrm>
              <a:off x="8606768" y="6089650"/>
              <a:ext cx="527707" cy="1055411"/>
            </a:xfrm>
            <a:prstGeom prst="rect">
              <a:avLst/>
            </a:prstGeom>
          </p:spPr>
        </p:pic>
        <p:pic>
          <p:nvPicPr>
            <p:cNvPr id="19" name="图形 18" descr="雪花">
              <a:extLst>
                <a:ext uri="{FF2B5EF4-FFF2-40B4-BE49-F238E27FC236}">
                  <a16:creationId xmlns:a16="http://schemas.microsoft.com/office/drawing/2014/main" id="{08B18A82-AAB0-4C9A-A07B-5E809EF1292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7174492" y="400742"/>
              <a:ext cx="540000" cy="540000"/>
            </a:xfrm>
            <a:prstGeom prst="rect">
              <a:avLst/>
            </a:prstGeom>
          </p:spPr>
        </p:pic>
        <p:pic>
          <p:nvPicPr>
            <p:cNvPr id="20" name="图形 19" descr="雪花">
              <a:extLst>
                <a:ext uri="{FF2B5EF4-FFF2-40B4-BE49-F238E27FC236}">
                  <a16:creationId xmlns:a16="http://schemas.microsoft.com/office/drawing/2014/main" id="{D53DEC00-1C3D-45FF-A614-C69C1E4920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5838680" y="27285"/>
              <a:ext cx="540000" cy="540000"/>
            </a:xfrm>
            <a:prstGeom prst="rect">
              <a:avLst/>
            </a:prstGeom>
          </p:spPr>
        </p:pic>
        <p:pic>
          <p:nvPicPr>
            <p:cNvPr id="21" name="图形 20" descr="雪花">
              <a:extLst>
                <a:ext uri="{FF2B5EF4-FFF2-40B4-BE49-F238E27FC236}">
                  <a16:creationId xmlns:a16="http://schemas.microsoft.com/office/drawing/2014/main" id="{5D16B9C1-4DD7-44AB-AF69-F4595259F13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401435" y="4809708"/>
              <a:ext cx="540000" cy="540000"/>
            </a:xfrm>
            <a:prstGeom prst="rect">
              <a:avLst/>
            </a:prstGeom>
          </p:spPr>
        </p:pic>
        <p:pic>
          <p:nvPicPr>
            <p:cNvPr id="22" name="图形 21" descr="雪花">
              <a:extLst>
                <a:ext uri="{FF2B5EF4-FFF2-40B4-BE49-F238E27FC236}">
                  <a16:creationId xmlns:a16="http://schemas.microsoft.com/office/drawing/2014/main" id="{23D175C3-625C-4BBD-9AD6-32899DBCAB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7994" y="5233265"/>
              <a:ext cx="540000" cy="540000"/>
            </a:xfrm>
            <a:prstGeom prst="rect">
              <a:avLst/>
            </a:prstGeom>
          </p:spPr>
        </p:pic>
        <p:pic>
          <p:nvPicPr>
            <p:cNvPr id="23" name="图形 22" descr="雪花">
              <a:extLst>
                <a:ext uri="{FF2B5EF4-FFF2-40B4-BE49-F238E27FC236}">
                  <a16:creationId xmlns:a16="http://schemas.microsoft.com/office/drawing/2014/main" id="{0657D6A6-4DB4-48BE-9AAF-7D10C424C0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671435" y="3266301"/>
              <a:ext cx="540000" cy="540000"/>
            </a:xfrm>
            <a:prstGeom prst="rect">
              <a:avLst/>
            </a:prstGeom>
          </p:spPr>
        </p:pic>
        <p:pic>
          <p:nvPicPr>
            <p:cNvPr id="24" name="图形 23" descr="雪花">
              <a:extLst>
                <a:ext uri="{FF2B5EF4-FFF2-40B4-BE49-F238E27FC236}">
                  <a16:creationId xmlns:a16="http://schemas.microsoft.com/office/drawing/2014/main" id="{7F3DA9DC-3FF0-4F36-AF94-A18BFC3E1B6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t="44947"/>
            <a:stretch/>
          </p:blipFill>
          <p:spPr>
            <a:xfrm>
              <a:off x="8607115" y="-1"/>
              <a:ext cx="540000" cy="297285"/>
            </a:xfrm>
            <a:prstGeom prst="rect">
              <a:avLst/>
            </a:prstGeom>
          </p:spPr>
        </p:pic>
        <p:pic>
          <p:nvPicPr>
            <p:cNvPr id="25" name="图形 24" descr="雪花">
              <a:extLst>
                <a:ext uri="{FF2B5EF4-FFF2-40B4-BE49-F238E27FC236}">
                  <a16:creationId xmlns:a16="http://schemas.microsoft.com/office/drawing/2014/main" id="{7F56FF19-CD07-4A0A-BE38-4361A85C494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471322" y="7711771"/>
              <a:ext cx="540000" cy="540000"/>
            </a:xfrm>
            <a:prstGeom prst="rect">
              <a:avLst/>
            </a:prstGeom>
          </p:spPr>
        </p:pic>
        <p:pic>
          <p:nvPicPr>
            <p:cNvPr id="26" name="图形 25" descr="雪花">
              <a:extLst>
                <a:ext uri="{FF2B5EF4-FFF2-40B4-BE49-F238E27FC236}">
                  <a16:creationId xmlns:a16="http://schemas.microsoft.com/office/drawing/2014/main" id="{F9EA6310-B014-4F72-B865-18248D66AF5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l="42481"/>
            <a:stretch/>
          </p:blipFill>
          <p:spPr>
            <a:xfrm>
              <a:off x="-6321" y="6070527"/>
              <a:ext cx="552945" cy="961320"/>
            </a:xfrm>
            <a:prstGeom prst="rect">
              <a:avLst/>
            </a:prstGeom>
          </p:spPr>
        </p:pic>
        <p:pic>
          <p:nvPicPr>
            <p:cNvPr id="27" name="图形 26" descr="雪花">
              <a:extLst>
                <a:ext uri="{FF2B5EF4-FFF2-40B4-BE49-F238E27FC236}">
                  <a16:creationId xmlns:a16="http://schemas.microsoft.com/office/drawing/2014/main" id="{0F0C45A7-9DE1-456C-994B-12E2C054320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41625" y="9412034"/>
              <a:ext cx="540000" cy="540000"/>
            </a:xfrm>
            <a:prstGeom prst="rect">
              <a:avLst/>
            </a:prstGeom>
          </p:spPr>
        </p:pic>
        <p:pic>
          <p:nvPicPr>
            <p:cNvPr id="28" name="图形 27" descr="雪花">
              <a:extLst>
                <a:ext uri="{FF2B5EF4-FFF2-40B4-BE49-F238E27FC236}">
                  <a16:creationId xmlns:a16="http://schemas.microsoft.com/office/drawing/2014/main" id="{6B593428-6415-4BC3-B6E9-28625B31346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l="26398"/>
            <a:stretch/>
          </p:blipFill>
          <p:spPr>
            <a:xfrm>
              <a:off x="-1966" y="8288098"/>
              <a:ext cx="397450" cy="540000"/>
            </a:xfrm>
            <a:prstGeom prst="rect">
              <a:avLst/>
            </a:prstGeom>
          </p:spPr>
        </p:pic>
        <p:pic>
          <p:nvPicPr>
            <p:cNvPr id="29" name="图形 28" descr="雪花">
              <a:extLst>
                <a:ext uri="{FF2B5EF4-FFF2-40B4-BE49-F238E27FC236}">
                  <a16:creationId xmlns:a16="http://schemas.microsoft.com/office/drawing/2014/main" id="{F126FAC5-932F-468B-9A40-5F0142416E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308248" y="9205001"/>
              <a:ext cx="540000" cy="540000"/>
            </a:xfrm>
            <a:prstGeom prst="rect">
              <a:avLst/>
            </a:prstGeom>
          </p:spPr>
        </p:pic>
        <p:pic>
          <p:nvPicPr>
            <p:cNvPr id="30" name="图形 29" descr="雪花">
              <a:extLst>
                <a:ext uri="{FF2B5EF4-FFF2-40B4-BE49-F238E27FC236}">
                  <a16:creationId xmlns:a16="http://schemas.microsoft.com/office/drawing/2014/main" id="{B3CE65E3-299E-47D7-BB4D-C99F3361A2F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288472" y="7361398"/>
              <a:ext cx="540000" cy="540000"/>
            </a:xfrm>
            <a:prstGeom prst="rect">
              <a:avLst/>
            </a:prstGeom>
          </p:spPr>
        </p:pic>
        <p:pic>
          <p:nvPicPr>
            <p:cNvPr id="31" name="图形 30" descr="雪花">
              <a:extLst>
                <a:ext uri="{FF2B5EF4-FFF2-40B4-BE49-F238E27FC236}">
                  <a16:creationId xmlns:a16="http://schemas.microsoft.com/office/drawing/2014/main" id="{C54E59E2-824D-478E-9F97-5AE5E46B91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8267269" y="1691846"/>
              <a:ext cx="540000" cy="540000"/>
            </a:xfrm>
            <a:prstGeom prst="rect">
              <a:avLst/>
            </a:prstGeom>
          </p:spPr>
        </p:pic>
        <p:pic>
          <p:nvPicPr>
            <p:cNvPr id="32" name="图形 31" descr="雪花">
              <a:extLst>
                <a:ext uri="{FF2B5EF4-FFF2-40B4-BE49-F238E27FC236}">
                  <a16:creationId xmlns:a16="http://schemas.microsoft.com/office/drawing/2014/main" id="{62A7A35E-F93B-4049-93AA-24443F73DB3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r="45239"/>
            <a:stretch/>
          </p:blipFill>
          <p:spPr>
            <a:xfrm>
              <a:off x="8838768" y="977857"/>
              <a:ext cx="295707" cy="540000"/>
            </a:xfrm>
            <a:prstGeom prst="rect">
              <a:avLst/>
            </a:prstGeom>
          </p:spPr>
        </p:pic>
        <p:pic>
          <p:nvPicPr>
            <p:cNvPr id="33" name="图形 32" descr="雪花">
              <a:extLst>
                <a:ext uri="{FF2B5EF4-FFF2-40B4-BE49-F238E27FC236}">
                  <a16:creationId xmlns:a16="http://schemas.microsoft.com/office/drawing/2014/main" id="{5618705F-CC28-498A-9BD0-5D7BB388E7E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1385623" y="11274507"/>
              <a:ext cx="769024" cy="769024"/>
            </a:xfrm>
            <a:prstGeom prst="rect">
              <a:avLst/>
            </a:prstGeom>
          </p:spPr>
        </p:pic>
        <p:pic>
          <p:nvPicPr>
            <p:cNvPr id="34" name="图形 33" descr="雪花">
              <a:extLst>
                <a:ext uri="{FF2B5EF4-FFF2-40B4-BE49-F238E27FC236}">
                  <a16:creationId xmlns:a16="http://schemas.microsoft.com/office/drawing/2014/main" id="{261060D7-F10A-40EC-B539-C141A26FCA4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b="28871"/>
            <a:stretch/>
          </p:blipFill>
          <p:spPr>
            <a:xfrm>
              <a:off x="2632392" y="11795205"/>
              <a:ext cx="540000" cy="384095"/>
            </a:xfrm>
            <a:prstGeom prst="rect">
              <a:avLst/>
            </a:prstGeom>
          </p:spPr>
        </p:pic>
        <p:pic>
          <p:nvPicPr>
            <p:cNvPr id="35" name="图形 34" descr="雪花">
              <a:extLst>
                <a:ext uri="{FF2B5EF4-FFF2-40B4-BE49-F238E27FC236}">
                  <a16:creationId xmlns:a16="http://schemas.microsoft.com/office/drawing/2014/main" id="{9A1A98D3-B294-49C5-994D-818D87DC952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b="32928"/>
            <a:stretch/>
          </p:blipFill>
          <p:spPr>
            <a:xfrm>
              <a:off x="4843422" y="11428990"/>
              <a:ext cx="1118662" cy="750310"/>
            </a:xfrm>
            <a:prstGeom prst="rect">
              <a:avLst/>
            </a:prstGeom>
          </p:spPr>
        </p:pic>
        <p:pic>
          <p:nvPicPr>
            <p:cNvPr id="36" name="图形 35" descr="雪花">
              <a:extLst>
                <a:ext uri="{FF2B5EF4-FFF2-40B4-BE49-F238E27FC236}">
                  <a16:creationId xmlns:a16="http://schemas.microsoft.com/office/drawing/2014/main" id="{CC4653E3-2F43-4127-BFA6-1253021DC3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3737613" y="11286974"/>
              <a:ext cx="540000" cy="540000"/>
            </a:xfrm>
            <a:prstGeom prst="rect">
              <a:avLst/>
            </a:prstGeom>
          </p:spPr>
        </p:pic>
        <p:pic>
          <p:nvPicPr>
            <p:cNvPr id="37" name="图形 36" descr="雪花">
              <a:extLst>
                <a:ext uri="{FF2B5EF4-FFF2-40B4-BE49-F238E27FC236}">
                  <a16:creationId xmlns:a16="http://schemas.microsoft.com/office/drawing/2014/main" id="{197BA425-8D40-4FF9-A10A-5C82B73AD35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b="24857"/>
            <a:stretch/>
          </p:blipFill>
          <p:spPr>
            <a:xfrm>
              <a:off x="345355" y="11773531"/>
              <a:ext cx="540000" cy="405769"/>
            </a:xfrm>
            <a:prstGeom prst="rect">
              <a:avLst/>
            </a:prstGeom>
          </p:spPr>
        </p:pic>
        <p:pic>
          <p:nvPicPr>
            <p:cNvPr id="38" name="图形 37" descr="雪花">
              <a:extLst>
                <a:ext uri="{FF2B5EF4-FFF2-40B4-BE49-F238E27FC236}">
                  <a16:creationId xmlns:a16="http://schemas.microsoft.com/office/drawing/2014/main" id="{6494EBE2-1618-4895-90F3-72B757077D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411625" y="10428423"/>
              <a:ext cx="540000" cy="540000"/>
            </a:xfrm>
            <a:prstGeom prst="rect">
              <a:avLst/>
            </a:prstGeom>
          </p:spPr>
        </p:pic>
        <p:pic>
          <p:nvPicPr>
            <p:cNvPr id="39" name="图形 38" descr="雪花">
              <a:extLst>
                <a:ext uri="{FF2B5EF4-FFF2-40B4-BE49-F238E27FC236}">
                  <a16:creationId xmlns:a16="http://schemas.microsoft.com/office/drawing/2014/main" id="{F2BE6DBF-DA5A-4C26-870E-2870B1E34B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tretch>
              <a:fillRect/>
            </a:stretch>
          </p:blipFill>
          <p:spPr>
            <a:xfrm>
              <a:off x="7340507" y="10942396"/>
              <a:ext cx="1118662" cy="1118662"/>
            </a:xfrm>
            <a:prstGeom prst="rect">
              <a:avLst/>
            </a:prstGeom>
          </p:spPr>
        </p:pic>
        <p:pic>
          <p:nvPicPr>
            <p:cNvPr id="40" name="图形 39" descr="雪花">
              <a:extLst>
                <a:ext uri="{FF2B5EF4-FFF2-40B4-BE49-F238E27FC236}">
                  <a16:creationId xmlns:a16="http://schemas.microsoft.com/office/drawing/2014/main" id="{91FE1328-5069-44F3-985B-1E4E650953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b="50000"/>
            <a:stretch/>
          </p:blipFill>
          <p:spPr>
            <a:xfrm>
              <a:off x="6523375" y="11909300"/>
              <a:ext cx="540000" cy="270000"/>
            </a:xfrm>
            <a:prstGeom prst="rect">
              <a:avLst/>
            </a:prstGeom>
          </p:spPr>
        </p:pic>
        <p:pic>
          <p:nvPicPr>
            <p:cNvPr id="41" name="图形 40" descr="雪花">
              <a:extLst>
                <a:ext uri="{FF2B5EF4-FFF2-40B4-BE49-F238E27FC236}">
                  <a16:creationId xmlns:a16="http://schemas.microsoft.com/office/drawing/2014/main" id="{64FF0BC3-5218-4D0D-8CF5-FF5D831250D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12"/>
                </a:ext>
              </a:extLst>
            </a:blip>
            <a:srcRect r="42899"/>
            <a:stretch/>
          </p:blipFill>
          <p:spPr>
            <a:xfrm>
              <a:off x="8838768" y="10687773"/>
              <a:ext cx="308347" cy="540000"/>
            </a:xfrm>
            <a:prstGeom prst="rect">
              <a:avLst/>
            </a:prstGeom>
          </p:spPr>
        </p:pic>
      </p:grpSp>
      <p:sp>
        <p:nvSpPr>
          <p:cNvPr id="42" name="长方形 41">
            <a:extLst>
              <a:ext uri="{FF2B5EF4-FFF2-40B4-BE49-F238E27FC236}">
                <a16:creationId xmlns:a16="http://schemas.microsoft.com/office/drawing/2014/main" id="{BA77E9A4-CCF9-46E0-90E9-E7D1B107AB36}"/>
              </a:ext>
            </a:extLst>
          </p:cNvPr>
          <p:cNvSpPr/>
          <p:nvPr userDrawn="1"/>
        </p:nvSpPr>
        <p:spPr>
          <a:xfrm>
            <a:off x="681625" y="665860"/>
            <a:ext cx="7771224" cy="108366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CN" altLang="en-US" sz="2162" baseline="0" noProof="1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39C908F1-F821-4B33-9AC2-1F457C9F8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96" y="649704"/>
            <a:ext cx="7878485" cy="22738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42403AB-A61E-48B7-9DC2-9B49460C8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7996" y="3242176"/>
            <a:ext cx="7878485" cy="772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altLang="en-US" noProof="1"/>
              <a:t>单击此处编辑母版文本样式</a:t>
            </a:r>
          </a:p>
          <a:p>
            <a:pPr lvl="1" rtl="0"/>
            <a:r>
              <a:rPr lang="zh-CN" altLang="en-US" noProof="1"/>
              <a:t>第二级</a:t>
            </a:r>
          </a:p>
          <a:p>
            <a:pPr lvl="2" rtl="0"/>
            <a:r>
              <a:rPr lang="zh-CN" altLang="en-US" noProof="1"/>
              <a:t>第三级</a:t>
            </a:r>
          </a:p>
          <a:p>
            <a:pPr lvl="3" rtl="0"/>
            <a:r>
              <a:rPr lang="zh-CN" altLang="en-US" noProof="1"/>
              <a:t>第四级</a:t>
            </a:r>
          </a:p>
          <a:p>
            <a:pPr lvl="4" rtl="0"/>
            <a:r>
              <a:rPr lang="zh-CN" altLang="en-US" noProof="1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34F50D2-CA65-41C9-864C-062D39462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995" y="11288409"/>
            <a:ext cx="2055257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3C012300-7719-42F6-B544-4F6FB776B93A}" type="datetime1">
              <a:rPr lang="en-US" altLang="zh-CN" noProof="1" smtClean="0"/>
              <a:pPr/>
              <a:t>2/28/2020</a:t>
            </a:fld>
            <a:endParaRPr lang="zh-CN" altLang="en-US" noProof="1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4875A5-5C90-47C0-A72E-29C5929926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23596" y="11288409"/>
            <a:ext cx="3082885" cy="6484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0" baseline="0">
                <a:solidFill>
                  <a:schemeClr val="tx1">
                    <a:tint val="75000"/>
                  </a:schemeClr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1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828966-755D-4A5D-8C42-CD22F4CCD1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228822" y="11502500"/>
            <a:ext cx="676833" cy="67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 baseline="0">
                <a:solidFill>
                  <a:schemeClr val="tx2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171B9FC2-CB03-4217-8F18-6E845CE0B1A8}" type="slidenum">
              <a:rPr lang="en-US" altLang="zh-CN" noProof="1" smtClean="0"/>
              <a:pPr/>
              <a:t>‹#›</a:t>
            </a:fld>
            <a:endParaRPr lang="zh-CN" altLang="en-US" noProof="1"/>
          </a:p>
        </p:txBody>
      </p:sp>
      <p:grpSp>
        <p:nvGrpSpPr>
          <p:cNvPr id="44" name="组 43">
            <a:extLst>
              <a:ext uri="{FF2B5EF4-FFF2-40B4-BE49-F238E27FC236}">
                <a16:creationId xmlns:a16="http://schemas.microsoft.com/office/drawing/2014/main" id="{F95AA267-069F-4050-AB2A-7679A8903118}"/>
              </a:ext>
            </a:extLst>
          </p:cNvPr>
          <p:cNvGrpSpPr/>
          <p:nvPr userDrawn="1"/>
        </p:nvGrpSpPr>
        <p:grpSpPr>
          <a:xfrm>
            <a:off x="4137795" y="11838648"/>
            <a:ext cx="858884" cy="6744"/>
            <a:chOff x="4172770" y="11838648"/>
            <a:chExt cx="858884" cy="6744"/>
          </a:xfrm>
        </p:grpSpPr>
        <p:cxnSp>
          <p:nvCxnSpPr>
            <p:cNvPr id="45" name="直接连接符​​(S) 44">
              <a:extLst>
                <a:ext uri="{FF2B5EF4-FFF2-40B4-BE49-F238E27FC236}">
                  <a16:creationId xmlns:a16="http://schemas.microsoft.com/office/drawing/2014/main" id="{F1148AD6-EBBC-413D-9F22-AE4CF38A7BFD}"/>
                </a:ext>
              </a:extLst>
            </p:cNvPr>
            <p:cNvCxnSpPr/>
            <p:nvPr/>
          </p:nvCxnSpPr>
          <p:spPr>
            <a:xfrm>
              <a:off x="4172770" y="11838648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​​(S) 45">
              <a:extLst>
                <a:ext uri="{FF2B5EF4-FFF2-40B4-BE49-F238E27FC236}">
                  <a16:creationId xmlns:a16="http://schemas.microsoft.com/office/drawing/2014/main" id="{3D379386-4E33-4975-BAFC-EA704D9F66E2}"/>
                </a:ext>
              </a:extLst>
            </p:cNvPr>
            <p:cNvCxnSpPr/>
            <p:nvPr/>
          </p:nvCxnSpPr>
          <p:spPr>
            <a:xfrm>
              <a:off x="4779654" y="11845392"/>
              <a:ext cx="252000" cy="0"/>
            </a:xfrm>
            <a:prstGeom prst="line">
              <a:avLst/>
            </a:prstGeom>
            <a:ln w="3175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5526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6" r:id="rId4"/>
    <p:sldLayoutId id="2147483667" r:id="rId5"/>
    <p:sldLayoutId id="2147483662" r:id="rId6"/>
    <p:sldLayoutId id="2147483663" r:id="rId7"/>
    <p:sldLayoutId id="2147483664" r:id="rId8"/>
    <p:sldLayoutId id="2147483665" r:id="rId9"/>
  </p:sldLayoutIdLst>
  <p:hf hdr="0" ftr="0" dt="0"/>
  <p:txStyles>
    <p:titleStyle>
      <a:lvl1pPr algn="ctr" defTabSz="1623735" rtl="0" eaLnBrk="1" latinLnBrk="0" hangingPunct="1">
        <a:lnSpc>
          <a:spcPct val="90000"/>
        </a:lnSpc>
        <a:spcBef>
          <a:spcPct val="0"/>
        </a:spcBef>
        <a:buNone/>
        <a:defRPr sz="6200" b="0" kern="1200" baseline="0">
          <a:solidFill>
            <a:schemeClr val="bg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j-cs"/>
        </a:defRPr>
      </a:lvl1pPr>
    </p:titleStyle>
    <p:bodyStyle>
      <a:lvl1pPr marL="405934" indent="-405934" algn="l" defTabSz="1623735" rtl="0" eaLnBrk="1" latinLnBrk="0" hangingPunct="1">
        <a:lnSpc>
          <a:spcPct val="90000"/>
        </a:lnSpc>
        <a:spcBef>
          <a:spcPts val="1776"/>
        </a:spcBef>
        <a:buFont typeface="Arial" panose="020B0604020202020204" pitchFamily="34" charset="0"/>
        <a:buChar char="•"/>
        <a:defRPr sz="4973" kern="1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1pPr>
      <a:lvl2pPr marL="1217801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4262" kern="1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2pPr>
      <a:lvl3pPr marL="2029669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552" kern="1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3pPr>
      <a:lvl4pPr marL="2841536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4pPr>
      <a:lvl5pPr marL="3653404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 baseline="0">
          <a:solidFill>
            <a:schemeClr val="tx2"/>
          </a:solidFill>
          <a:latin typeface="Microsoft YaHei UI" panose="020B0503020204020204" pitchFamily="34" charset="-122"/>
          <a:ea typeface="Microsoft YaHei UI" panose="020B0503020204020204" pitchFamily="34" charset="-122"/>
          <a:cs typeface="+mn-cs"/>
        </a:defRPr>
      </a:lvl5pPr>
      <a:lvl6pPr marL="4465271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6pPr>
      <a:lvl7pPr marL="5277139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7pPr>
      <a:lvl8pPr marL="6089007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8pPr>
      <a:lvl9pPr marL="6900874" indent="-405934" algn="l" defTabSz="1623735" rtl="0" eaLnBrk="1" latinLnBrk="0" hangingPunct="1">
        <a:lnSpc>
          <a:spcPct val="90000"/>
        </a:lnSpc>
        <a:spcBef>
          <a:spcPts val="888"/>
        </a:spcBef>
        <a:buFont typeface="Arial" panose="020B0604020202020204" pitchFamily="34" charset="0"/>
        <a:buChar char="•"/>
        <a:defRPr sz="31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1pPr>
      <a:lvl2pPr marL="811867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2pPr>
      <a:lvl3pPr marL="1623735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3pPr>
      <a:lvl4pPr marL="2435602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4pPr>
      <a:lvl5pPr marL="3247470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5pPr>
      <a:lvl6pPr marL="4059337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6pPr>
      <a:lvl7pPr marL="4871206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7pPr>
      <a:lvl8pPr marL="5683072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8pPr>
      <a:lvl9pPr marL="6494940" algn="l" defTabSz="1623735" rtl="0" eaLnBrk="1" latinLnBrk="0" hangingPunct="1">
        <a:defRPr sz="31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svg"/><Relationship Id="rId5" Type="http://schemas.openxmlformats.org/officeDocument/2006/relationships/image" Target="../media/image18.png"/><Relationship Id="rId4" Type="http://schemas.openxmlformats.org/officeDocument/2006/relationships/image" Target="../media/image3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svg"/><Relationship Id="rId13" Type="http://schemas.openxmlformats.org/officeDocument/2006/relationships/image" Target="../media/image24.png"/><Relationship Id="rId3" Type="http://schemas.openxmlformats.org/officeDocument/2006/relationships/image" Target="../media/image10.png"/><Relationship Id="rId7" Type="http://schemas.openxmlformats.org/officeDocument/2006/relationships/image" Target="../media/image21.png"/><Relationship Id="rId12" Type="http://schemas.openxmlformats.org/officeDocument/2006/relationships/image" Target="../media/image46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svg"/><Relationship Id="rId11" Type="http://schemas.openxmlformats.org/officeDocument/2006/relationships/image" Target="../media/image23.png"/><Relationship Id="rId5" Type="http://schemas.openxmlformats.org/officeDocument/2006/relationships/image" Target="../media/image20.png"/><Relationship Id="rId10" Type="http://schemas.openxmlformats.org/officeDocument/2006/relationships/image" Target="../media/image44.svg"/><Relationship Id="rId4" Type="http://schemas.openxmlformats.org/officeDocument/2006/relationships/image" Target="../media/image20.svg"/><Relationship Id="rId9" Type="http://schemas.openxmlformats.org/officeDocument/2006/relationships/image" Target="../media/image22.png"/><Relationship Id="rId14" Type="http://schemas.openxmlformats.org/officeDocument/2006/relationships/image" Target="../media/image48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svg"/><Relationship Id="rId13" Type="http://schemas.openxmlformats.org/officeDocument/2006/relationships/image" Target="../media/image29.png"/><Relationship Id="rId3" Type="http://schemas.openxmlformats.org/officeDocument/2006/relationships/image" Target="../media/image14.png"/><Relationship Id="rId7" Type="http://schemas.openxmlformats.org/officeDocument/2006/relationships/image" Target="../media/image26.png"/><Relationship Id="rId12" Type="http://schemas.openxmlformats.org/officeDocument/2006/relationships/image" Target="../media/image56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0.svg"/><Relationship Id="rId11" Type="http://schemas.openxmlformats.org/officeDocument/2006/relationships/image" Target="../media/image28.png"/><Relationship Id="rId5" Type="http://schemas.openxmlformats.org/officeDocument/2006/relationships/image" Target="../media/image25.png"/><Relationship Id="rId10" Type="http://schemas.openxmlformats.org/officeDocument/2006/relationships/image" Target="../media/image54.svg"/><Relationship Id="rId4" Type="http://schemas.openxmlformats.org/officeDocument/2006/relationships/image" Target="../media/image28.svg"/><Relationship Id="rId9" Type="http://schemas.openxmlformats.org/officeDocument/2006/relationships/image" Target="../media/image27.png"/><Relationship Id="rId14" Type="http://schemas.openxmlformats.org/officeDocument/2006/relationships/image" Target="../media/image5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svg"/><Relationship Id="rId3" Type="http://schemas.openxmlformats.org/officeDocument/2006/relationships/image" Target="../media/image30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2.svg"/><Relationship Id="rId5" Type="http://schemas.openxmlformats.org/officeDocument/2006/relationships/image" Target="../media/image21.png"/><Relationship Id="rId4" Type="http://schemas.openxmlformats.org/officeDocument/2006/relationships/image" Target="../media/image60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svg"/><Relationship Id="rId3" Type="http://schemas.openxmlformats.org/officeDocument/2006/relationships/image" Target="../media/image32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4.svg"/><Relationship Id="rId5" Type="http://schemas.openxmlformats.org/officeDocument/2006/relationships/image" Target="../media/image17.png"/><Relationship Id="rId10" Type="http://schemas.openxmlformats.org/officeDocument/2006/relationships/image" Target="../media/image36.svg"/><Relationship Id="rId4" Type="http://schemas.openxmlformats.org/officeDocument/2006/relationships/image" Target="../media/image64.sv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svg"/><Relationship Id="rId13" Type="http://schemas.openxmlformats.org/officeDocument/2006/relationships/image" Target="../media/image33.png"/><Relationship Id="rId3" Type="http://schemas.openxmlformats.org/officeDocument/2006/relationships/image" Target="../media/image17.png"/><Relationship Id="rId7" Type="http://schemas.openxmlformats.org/officeDocument/2006/relationships/image" Target="../media/image34.png"/><Relationship Id="rId12" Type="http://schemas.openxmlformats.org/officeDocument/2006/relationships/image" Target="../media/image70.sv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38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4.svg"/><Relationship Id="rId11" Type="http://schemas.openxmlformats.org/officeDocument/2006/relationships/image" Target="../media/image35.png"/><Relationship Id="rId5" Type="http://schemas.openxmlformats.org/officeDocument/2006/relationships/image" Target="../media/image32.png"/><Relationship Id="rId15" Type="http://schemas.openxmlformats.org/officeDocument/2006/relationships/image" Target="../media/image19.png"/><Relationship Id="rId10" Type="http://schemas.openxmlformats.org/officeDocument/2006/relationships/image" Target="../media/image36.svg"/><Relationship Id="rId4" Type="http://schemas.openxmlformats.org/officeDocument/2006/relationships/image" Target="../media/image34.svg"/><Relationship Id="rId9" Type="http://schemas.openxmlformats.org/officeDocument/2006/relationships/image" Target="../media/image18.png"/><Relationship Id="rId14" Type="http://schemas.openxmlformats.org/officeDocument/2006/relationships/image" Target="../media/image6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6.svg"/><Relationship Id="rId5" Type="http://schemas.openxmlformats.org/officeDocument/2006/relationships/image" Target="../media/image18.png"/><Relationship Id="rId10" Type="http://schemas.openxmlformats.org/officeDocument/2006/relationships/image" Target="../media/image66.svg"/><Relationship Id="rId4" Type="http://schemas.openxmlformats.org/officeDocument/2006/relationships/image" Target="../media/image34.svg"/><Relationship Id="rId9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svg"/><Relationship Id="rId3" Type="http://schemas.openxmlformats.org/officeDocument/2006/relationships/image" Target="../media/image36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2.svg"/><Relationship Id="rId5" Type="http://schemas.openxmlformats.org/officeDocument/2006/relationships/image" Target="../media/image31.png"/><Relationship Id="rId10" Type="http://schemas.openxmlformats.org/officeDocument/2006/relationships/image" Target="../media/image20.svg"/><Relationship Id="rId4" Type="http://schemas.openxmlformats.org/officeDocument/2006/relationships/image" Target="../media/image72.svg"/><Relationship Id="rId9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sv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svg"/><Relationship Id="rId5" Type="http://schemas.openxmlformats.org/officeDocument/2006/relationships/image" Target="../media/image18.png"/><Relationship Id="rId10" Type="http://schemas.openxmlformats.org/officeDocument/2006/relationships/image" Target="../media/image66.svg"/><Relationship Id="rId4" Type="http://schemas.openxmlformats.org/officeDocument/2006/relationships/image" Target="../media/image34.sv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占位符 11" descr="雪花">
            <a:extLst>
              <a:ext uri="{FF2B5EF4-FFF2-40B4-BE49-F238E27FC236}">
                <a16:creationId xmlns:a16="http://schemas.microsoft.com/office/drawing/2014/main" id="{CD8C1059-0C73-4400-98D2-72A00A8AB305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40" b="40"/>
          <a:stretch>
            <a:fillRect/>
          </a:stretch>
        </p:blipFill>
        <p:spPr/>
      </p:pic>
      <p:sp>
        <p:nvSpPr>
          <p:cNvPr id="6" name="文本占位符 5">
            <a:extLst>
              <a:ext uri="{FF2B5EF4-FFF2-40B4-BE49-F238E27FC236}">
                <a16:creationId xmlns:a16="http://schemas.microsoft.com/office/drawing/2014/main" id="{597D1ACC-3567-4515-83E7-622C8BD43FF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2838" y="2411417"/>
            <a:ext cx="7523673" cy="3274475"/>
          </a:xfrm>
        </p:spPr>
        <p:txBody>
          <a:bodyPr rtlCol="0"/>
          <a:lstStyle/>
          <a:p>
            <a:pPr rtl="0"/>
            <a:r>
              <a:rPr lang="zh-CN" altLang="en-US" sz="20000" noProof="1"/>
              <a:t>冬季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53274000-C3C3-4093-A98A-B4842A2CB3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004561" y="3306993"/>
            <a:ext cx="2511318" cy="639859"/>
          </a:xfrm>
        </p:spPr>
        <p:txBody>
          <a:bodyPr rtlCol="0"/>
          <a:lstStyle/>
          <a:p>
            <a:pPr rtl="0"/>
            <a:r>
              <a:rPr lang="zh-CN" altLang="en-US" noProof="1"/>
              <a:t>下午 </a:t>
            </a:r>
            <a:r>
              <a:rPr lang="en-US" altLang="zh-CN" noProof="1"/>
              <a:t>9 </a:t>
            </a:r>
            <a:r>
              <a:rPr lang="zh-CN" altLang="en-US" noProof="1"/>
              <a:t>点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35403781-1D46-4248-95E6-65E7DB66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pPr/>
              <a:t>1</a:t>
            </a:fld>
            <a:endParaRPr lang="zh-CN" altLang="en-US" noProof="1"/>
          </a:p>
        </p:txBody>
      </p:sp>
      <p:sp>
        <p:nvSpPr>
          <p:cNvPr id="8" name="文本占位符 7">
            <a:extLst>
              <a:ext uri="{FF2B5EF4-FFF2-40B4-BE49-F238E27FC236}">
                <a16:creationId xmlns:a16="http://schemas.microsoft.com/office/drawing/2014/main" id="{3AD1CE38-3E26-48B6-BBFA-CCE8CA7D419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派对</a:t>
            </a:r>
          </a:p>
        </p:txBody>
      </p:sp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770F9A45-A44F-4538-910C-B894BE8E492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sz="2800" noProof="1"/>
              <a:t>国家</a:t>
            </a:r>
            <a:r>
              <a:rPr lang="en-US" altLang="zh-CN" sz="2800" noProof="1"/>
              <a:t>/</a:t>
            </a:r>
            <a:r>
              <a:rPr lang="zh-CN" altLang="en-US" sz="2800" noProof="1"/>
              <a:t>地区，市</a:t>
            </a:r>
            <a:r>
              <a:rPr lang="en-US" altLang="zh-CN" sz="2800" noProof="1"/>
              <a:t>/</a:t>
            </a:r>
            <a:r>
              <a:rPr lang="zh-CN" altLang="en-US" sz="2800" noProof="1"/>
              <a:t>县名称，街道地址，邮政编码</a:t>
            </a:r>
          </a:p>
        </p:txBody>
      </p:sp>
      <p:pic>
        <p:nvPicPr>
          <p:cNvPr id="15" name="图片占位符 14" descr="保暖帽">
            <a:extLst>
              <a:ext uri="{FF2B5EF4-FFF2-40B4-BE49-F238E27FC236}">
                <a16:creationId xmlns:a16="http://schemas.microsoft.com/office/drawing/2014/main" id="{1D373CE2-3DF0-457B-BAE8-C3476ACCC5B8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图片占位符 16" descr="连指手套">
            <a:extLst>
              <a:ext uri="{FF2B5EF4-FFF2-40B4-BE49-F238E27FC236}">
                <a16:creationId xmlns:a16="http://schemas.microsoft.com/office/drawing/2014/main" id="{9B6DCE30-6484-4D07-86A0-D7E63EB89272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sp>
        <p:nvSpPr>
          <p:cNvPr id="9" name="文本占位符 8">
            <a:extLst>
              <a:ext uri="{FF2B5EF4-FFF2-40B4-BE49-F238E27FC236}">
                <a16:creationId xmlns:a16="http://schemas.microsoft.com/office/drawing/2014/main" id="{AE1FD73E-ABBA-49DA-A15A-93FBFB663C7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zh-CN" altLang="en-US" sz="2800" noProof="1"/>
              <a:t>食品 </a:t>
            </a:r>
            <a:r>
              <a:rPr lang="en-US" altLang="zh-CN" sz="2800" noProof="1"/>
              <a:t>• </a:t>
            </a:r>
            <a:r>
              <a:rPr lang="zh-CN" altLang="en-US" sz="2800" noProof="1"/>
              <a:t>音乐 </a:t>
            </a:r>
            <a:r>
              <a:rPr lang="en-US" altLang="zh-CN" sz="2800" noProof="1"/>
              <a:t>• </a:t>
            </a:r>
            <a:r>
              <a:rPr lang="zh-CN" altLang="en-US" sz="2800" noProof="1"/>
              <a:t>饮料 </a:t>
            </a:r>
            <a:r>
              <a:rPr lang="en-US" altLang="zh-CN" sz="2800" noProof="1"/>
              <a:t>• </a:t>
            </a:r>
            <a:r>
              <a:rPr lang="zh-CN" altLang="en-US" sz="2800" noProof="1"/>
              <a:t>舞蹈</a:t>
            </a:r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E8932C90-F219-4FFD-BD4B-14BB7F49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12</a:t>
            </a:r>
            <a:r>
              <a:rPr lang="zh-CN" altLang="en-US" noProof="1"/>
              <a:t>月</a:t>
            </a:r>
            <a:r>
              <a:rPr lang="en-US" altLang="zh-CN" noProof="1"/>
              <a:t>30</a:t>
            </a:r>
            <a:r>
              <a:rPr lang="zh-CN" altLang="en-US" noProof="1"/>
              <a:t>日星期五</a:t>
            </a:r>
          </a:p>
        </p:txBody>
      </p:sp>
    </p:spTree>
    <p:extLst>
      <p:ext uri="{BB962C8B-B14F-4D97-AF65-F5344CB8AC3E}">
        <p14:creationId xmlns:p14="http://schemas.microsoft.com/office/powerpoint/2010/main" val="1018535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占位符 22" descr="雪花">
            <a:extLst>
              <a:ext uri="{FF2B5EF4-FFF2-40B4-BE49-F238E27FC236}">
                <a16:creationId xmlns:a16="http://schemas.microsoft.com/office/drawing/2014/main" id="{F262B26A-45B9-43F6-A6AB-41AC53979F9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7CB6E284-FA9B-42DC-A93E-DDCEFA71E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迷你卡 </a:t>
            </a:r>
            <a:r>
              <a:rPr lang="en-US" altLang="zh-CN" noProof="1"/>
              <a:t>1</a:t>
            </a:r>
            <a:endParaRPr lang="zh-CN" altLang="en-US" noProof="1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6FCD237-BD0E-408E-A624-869746B80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2</a:t>
            </a:fld>
            <a:endParaRPr lang="zh-CN" altLang="en-US" noProof="1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41894BF7-FD63-48C2-BFA6-3505AFB1FA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8F65E0BA-FBBF-42B7-9E70-1FDC87866A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  <p:pic>
        <p:nvPicPr>
          <p:cNvPr id="25" name="图片占位符 24" descr="溜冰鞋">
            <a:extLst>
              <a:ext uri="{FF2B5EF4-FFF2-40B4-BE49-F238E27FC236}">
                <a16:creationId xmlns:a16="http://schemas.microsoft.com/office/drawing/2014/main" id="{81E53573-3EAB-45F2-AF4E-BA30F064979B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2399464" y="5911148"/>
            <a:ext cx="795600" cy="795600"/>
          </a:xfrm>
        </p:spPr>
      </p:pic>
      <p:sp>
        <p:nvSpPr>
          <p:cNvPr id="8" name="文本占位符 7">
            <a:extLst>
              <a:ext uri="{FF2B5EF4-FFF2-40B4-BE49-F238E27FC236}">
                <a16:creationId xmlns:a16="http://schemas.microsoft.com/office/drawing/2014/main" id="{6C4792FE-1403-4718-AB55-54A8BDEDAB8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D140815D-0793-4E34-B051-396FE72D25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  <p:pic>
        <p:nvPicPr>
          <p:cNvPr id="27" name="图片占位符 26" descr="保暖帽">
            <a:extLst>
              <a:ext uri="{FF2B5EF4-FFF2-40B4-BE49-F238E27FC236}">
                <a16:creationId xmlns:a16="http://schemas.microsoft.com/office/drawing/2014/main" id="{FECF255B-1CB6-45A5-AD6F-944C8C8EEF1A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62260ED2-1840-4225-B2AF-5C5854917EC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6145055A-D888-4A10-A6C5-20AD387871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  <p:pic>
        <p:nvPicPr>
          <p:cNvPr id="29" name="图片占位符 28" descr="雪橇">
            <a:extLst>
              <a:ext uri="{FF2B5EF4-FFF2-40B4-BE49-F238E27FC236}">
                <a16:creationId xmlns:a16="http://schemas.microsoft.com/office/drawing/2014/main" id="{72582826-AAEC-49A6-A01D-89E26123E1F7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F3ED8AF1-DCB1-4B48-B45F-F9F6F0C5AF5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F2DA0C60-56C5-4DEA-8A43-504EC28347B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  <p:pic>
        <p:nvPicPr>
          <p:cNvPr id="31" name="图片占位符 30" descr="雪人">
            <a:extLst>
              <a:ext uri="{FF2B5EF4-FFF2-40B4-BE49-F238E27FC236}">
                <a16:creationId xmlns:a16="http://schemas.microsoft.com/office/drawing/2014/main" id="{C936AEB9-4BBD-4983-B6A9-FA392D693E7F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/>
      </p:pic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2D276B22-7FE7-4AF1-9B98-99A9C0B14BA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6C968E18-5E71-4905-AC4B-78B4874F6F1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  <p:pic>
        <p:nvPicPr>
          <p:cNvPr id="33" name="图片占位符 32" descr="咖啡">
            <a:extLst>
              <a:ext uri="{FF2B5EF4-FFF2-40B4-BE49-F238E27FC236}">
                <a16:creationId xmlns:a16="http://schemas.microsoft.com/office/drawing/2014/main" id="{74BD0B2A-5030-419D-BFE1-9A24F64A7931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p:blipFill>
        <p:spPr>
          <a:xfrm>
            <a:off x="6041706" y="8736624"/>
            <a:ext cx="795600" cy="795600"/>
          </a:xfrm>
        </p:spPr>
      </p:pic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BCFB09CB-F660-490E-ACFB-361A83D9DDE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0263B2CF-21B6-48C2-AAA6-AB930BB4485D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</a:t>
            </a:r>
            <a:br>
              <a:rPr lang="zh-CN" altLang="en-US" noProof="1"/>
            </a:br>
            <a:r>
              <a:rPr lang="en-US" altLang="zh-CN" noProof="1"/>
              <a:t>sit amet, consectetur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481942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占位符 22" descr="雪花">
            <a:extLst>
              <a:ext uri="{FF2B5EF4-FFF2-40B4-BE49-F238E27FC236}">
                <a16:creationId xmlns:a16="http://schemas.microsoft.com/office/drawing/2014/main" id="{98DEED2D-2E38-43C7-BC86-76EEBACFD21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7FA0AE2E-2821-460D-95C9-E63B5A2EA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迷你卡 </a:t>
            </a:r>
            <a:r>
              <a:rPr lang="en-US" altLang="zh-CN" noProof="1"/>
              <a:t>2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5A267C9-9274-4794-8BAC-7B521738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3</a:t>
            </a:fld>
            <a:endParaRPr lang="zh-CN" altLang="en-US" noProof="1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4EB855-ACA4-40F2-9FE9-6774487138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E1FC7CC4-0CFF-4298-823F-E6E535CCD2D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  <p:pic>
        <p:nvPicPr>
          <p:cNvPr id="25" name="图片占位符 24" descr="雪橇">
            <a:extLst>
              <a:ext uri="{FF2B5EF4-FFF2-40B4-BE49-F238E27FC236}">
                <a16:creationId xmlns:a16="http://schemas.microsoft.com/office/drawing/2014/main" id="{7C961A76-4944-44A7-8366-03060648406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sp>
        <p:nvSpPr>
          <p:cNvPr id="8" name="文本占位符 7">
            <a:extLst>
              <a:ext uri="{FF2B5EF4-FFF2-40B4-BE49-F238E27FC236}">
                <a16:creationId xmlns:a16="http://schemas.microsoft.com/office/drawing/2014/main" id="{ADF20995-0021-45C7-A4CC-67188BA210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480777B9-9AD6-4E3D-A84D-616FBE9C32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  <p:pic>
        <p:nvPicPr>
          <p:cNvPr id="27" name="图片占位符 26" descr="溜冰鞋">
            <a:extLst>
              <a:ext uri="{FF2B5EF4-FFF2-40B4-BE49-F238E27FC236}">
                <a16:creationId xmlns:a16="http://schemas.microsoft.com/office/drawing/2014/main" id="{2756BE6C-8ED4-4106-931A-3710963EF92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sp>
        <p:nvSpPr>
          <p:cNvPr id="11" name="文本占位符 10">
            <a:extLst>
              <a:ext uri="{FF2B5EF4-FFF2-40B4-BE49-F238E27FC236}">
                <a16:creationId xmlns:a16="http://schemas.microsoft.com/office/drawing/2014/main" id="{06419251-AD09-439A-88F6-60CEAA96F4C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EC4FD579-FE70-41C3-B1BA-209D1ABFF2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  <p:pic>
        <p:nvPicPr>
          <p:cNvPr id="29" name="图片占位符 28" descr="雪人">
            <a:extLst>
              <a:ext uri="{FF2B5EF4-FFF2-40B4-BE49-F238E27FC236}">
                <a16:creationId xmlns:a16="http://schemas.microsoft.com/office/drawing/2014/main" id="{CD57AAE8-1F36-4B29-B545-BE9EF368ABC6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/>
      </p:pic>
      <p:sp>
        <p:nvSpPr>
          <p:cNvPr id="14" name="文本占位符 13">
            <a:extLst>
              <a:ext uri="{FF2B5EF4-FFF2-40B4-BE49-F238E27FC236}">
                <a16:creationId xmlns:a16="http://schemas.microsoft.com/office/drawing/2014/main" id="{FD2CC97F-434F-43FD-BC4F-C2E4490A85C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5" name="文本占位符 14">
            <a:extLst>
              <a:ext uri="{FF2B5EF4-FFF2-40B4-BE49-F238E27FC236}">
                <a16:creationId xmlns:a16="http://schemas.microsoft.com/office/drawing/2014/main" id="{512A47F4-1AE7-4A21-8433-909A324B405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  <p:pic>
        <p:nvPicPr>
          <p:cNvPr id="31" name="图片占位符 30" descr="保暖帽">
            <a:extLst>
              <a:ext uri="{FF2B5EF4-FFF2-40B4-BE49-F238E27FC236}">
                <a16:creationId xmlns:a16="http://schemas.microsoft.com/office/drawing/2014/main" id="{44CE8878-61CA-461A-AC7D-F9B54881BC30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/>
      </p:pic>
      <p:sp>
        <p:nvSpPr>
          <p:cNvPr id="17" name="文本占位符 16">
            <a:extLst>
              <a:ext uri="{FF2B5EF4-FFF2-40B4-BE49-F238E27FC236}">
                <a16:creationId xmlns:a16="http://schemas.microsoft.com/office/drawing/2014/main" id="{21DA354C-1585-48C3-BC26-F3B71F3AA7E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18" name="文本占位符 17">
            <a:extLst>
              <a:ext uri="{FF2B5EF4-FFF2-40B4-BE49-F238E27FC236}">
                <a16:creationId xmlns:a16="http://schemas.microsoft.com/office/drawing/2014/main" id="{E2F847D6-592B-4A30-AEDA-396C5C051C6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  <p:pic>
        <p:nvPicPr>
          <p:cNvPr id="33" name="图片占位符 32" descr="咖啡">
            <a:extLst>
              <a:ext uri="{FF2B5EF4-FFF2-40B4-BE49-F238E27FC236}">
                <a16:creationId xmlns:a16="http://schemas.microsoft.com/office/drawing/2014/main" id="{3A393B41-CF87-411D-9618-86CBC5DFB09B}"/>
              </a:ext>
            </a:extLst>
          </p:cNvPr>
          <p:cNvPicPr>
            <a:picLocks noGrp="1" noChangeAspect="1"/>
          </p:cNvPicPr>
          <p:nvPr>
            <p:ph type="pic" sz="quarter" idx="28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p:blipFill>
        <p:spPr/>
      </p:pic>
      <p:sp>
        <p:nvSpPr>
          <p:cNvPr id="20" name="文本占位符 19">
            <a:extLst>
              <a:ext uri="{FF2B5EF4-FFF2-40B4-BE49-F238E27FC236}">
                <a16:creationId xmlns:a16="http://schemas.microsoft.com/office/drawing/2014/main" id="{E4B4BA30-D5EC-4CEB-A51E-BFAC92B9BE3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冬季聚会</a:t>
            </a:r>
          </a:p>
        </p:txBody>
      </p:sp>
      <p:sp>
        <p:nvSpPr>
          <p:cNvPr id="21" name="文本占位符 20">
            <a:extLst>
              <a:ext uri="{FF2B5EF4-FFF2-40B4-BE49-F238E27FC236}">
                <a16:creationId xmlns:a16="http://schemas.microsoft.com/office/drawing/2014/main" id="{46FE7F78-A107-44B9-BBC2-577C6C849A3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 rtlCol="0"/>
          <a:lstStyle/>
          <a:p>
            <a:pPr rtl="0"/>
            <a:r>
              <a:rPr lang="en-US" altLang="zh-CN" noProof="1"/>
              <a:t>Lorem ipsum dolor sit amet, consectetur</a:t>
            </a:r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375627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占位符 11" descr="雪花">
            <a:extLst>
              <a:ext uri="{FF2B5EF4-FFF2-40B4-BE49-F238E27FC236}">
                <a16:creationId xmlns:a16="http://schemas.microsoft.com/office/drawing/2014/main" id="{276EA8AA-7FB6-470C-B552-BE8AC0F21176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 t="40" b="40"/>
          <a:stretch>
            <a:fillRect/>
          </a:stretch>
        </p:blipFill>
        <p:spPr>
          <a:xfrm>
            <a:off x="3424237" y="6986754"/>
            <a:ext cx="2286000" cy="2286000"/>
          </a:xfrm>
        </p:spPr>
      </p:pic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58A7C5-09CF-4FFA-8807-2C7E3504FD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41" y="2411417"/>
            <a:ext cx="7557308" cy="3274475"/>
          </a:xfrm>
        </p:spPr>
        <p:txBody>
          <a:bodyPr rtlCol="0"/>
          <a:lstStyle/>
          <a:p>
            <a:pPr rtl="0"/>
            <a:r>
              <a:rPr lang="zh-CN" altLang="en-US" sz="20000" noProof="1"/>
              <a:t>冬季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D17D6D-49F6-4ED2-ACD2-1B717CE37C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964485" y="3306993"/>
            <a:ext cx="2551394" cy="639859"/>
          </a:xfrm>
        </p:spPr>
        <p:txBody>
          <a:bodyPr rtlCol="0"/>
          <a:lstStyle/>
          <a:p>
            <a:pPr rtl="0"/>
            <a:r>
              <a:rPr lang="zh-CN" altLang="en-US" noProof="1"/>
              <a:t>下午 </a:t>
            </a:r>
            <a:r>
              <a:rPr lang="en-US" altLang="zh-CN" noProof="1"/>
              <a:t>9 </a:t>
            </a:r>
            <a:r>
              <a:rPr lang="zh-CN" altLang="en-US" noProof="1"/>
              <a:t>点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E8312D2-7780-4787-A76C-64D8ED48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pPr/>
              <a:t>4</a:t>
            </a:fld>
            <a:endParaRPr lang="zh-CN" altLang="en-US" noProof="1"/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DFCA9868-C51F-4DDD-BC09-65EAD7FBD8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派对</a:t>
            </a:r>
          </a:p>
        </p:txBody>
      </p:sp>
      <p:sp>
        <p:nvSpPr>
          <p:cNvPr id="7" name="文本占位符 6">
            <a:extLst>
              <a:ext uri="{FF2B5EF4-FFF2-40B4-BE49-F238E27FC236}">
                <a16:creationId xmlns:a16="http://schemas.microsoft.com/office/drawing/2014/main" id="{B11D7998-D86D-46DE-BFC4-45DF2BEAA4B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sz="2800" noProof="1"/>
              <a:t>国家</a:t>
            </a:r>
            <a:r>
              <a:rPr lang="en-US" altLang="zh-CN" sz="2800" noProof="1"/>
              <a:t>/</a:t>
            </a:r>
            <a:r>
              <a:rPr lang="zh-CN" altLang="en-US" sz="2800" noProof="1"/>
              <a:t>地区，市</a:t>
            </a:r>
            <a:r>
              <a:rPr lang="en-US" altLang="zh-CN" sz="2800" noProof="1"/>
              <a:t>/</a:t>
            </a:r>
            <a:r>
              <a:rPr lang="zh-CN" altLang="en-US" sz="2800" noProof="1"/>
              <a:t>县名称，街道地址，邮政编码</a:t>
            </a:r>
          </a:p>
        </p:txBody>
      </p:sp>
      <p:pic>
        <p:nvPicPr>
          <p:cNvPr id="13" name="图片占位符 12" descr="保暖帽">
            <a:extLst>
              <a:ext uri="{FF2B5EF4-FFF2-40B4-BE49-F238E27FC236}">
                <a16:creationId xmlns:a16="http://schemas.microsoft.com/office/drawing/2014/main" id="{0158EE1F-AECF-43BE-8F14-10F958240DCF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883991" y="6965025"/>
            <a:ext cx="2286000" cy="2286000"/>
          </a:xfrm>
        </p:spPr>
      </p:pic>
      <p:pic>
        <p:nvPicPr>
          <p:cNvPr id="21" name="图片占位符 20" descr="溜冰鞋">
            <a:extLst>
              <a:ext uri="{FF2B5EF4-FFF2-40B4-BE49-F238E27FC236}">
                <a16:creationId xmlns:a16="http://schemas.microsoft.com/office/drawing/2014/main" id="{F6E5C115-063D-44BA-BB11-7A09D3486A90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>
            <a:off x="5964484" y="6965025"/>
            <a:ext cx="2286000" cy="2286000"/>
          </a:xfrm>
        </p:spPr>
      </p:pic>
      <p:sp>
        <p:nvSpPr>
          <p:cNvPr id="10" name="文本占位符 9">
            <a:extLst>
              <a:ext uri="{FF2B5EF4-FFF2-40B4-BE49-F238E27FC236}">
                <a16:creationId xmlns:a16="http://schemas.microsoft.com/office/drawing/2014/main" id="{FB4A532F-4546-40D4-8523-DFCCA08923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zh-CN" altLang="en-US" sz="2800" noProof="1"/>
              <a:t>食品 </a:t>
            </a:r>
            <a:r>
              <a:rPr lang="en-US" altLang="zh-CN" sz="2800" noProof="1"/>
              <a:t>• </a:t>
            </a:r>
            <a:r>
              <a:rPr lang="zh-CN" altLang="en-US" sz="2800" noProof="1"/>
              <a:t>音乐 </a:t>
            </a:r>
            <a:r>
              <a:rPr lang="en-US" altLang="zh-CN" sz="2800" noProof="1"/>
              <a:t>• </a:t>
            </a:r>
            <a:r>
              <a:rPr lang="zh-CN" altLang="en-US" sz="2800" noProof="1"/>
              <a:t>饮料 </a:t>
            </a:r>
            <a:r>
              <a:rPr lang="en-US" altLang="zh-CN" sz="2800" noProof="1"/>
              <a:t>• </a:t>
            </a:r>
            <a:r>
              <a:rPr lang="zh-CN" altLang="en-US" sz="2800" noProof="1"/>
              <a:t>舞蹈</a:t>
            </a:r>
          </a:p>
        </p:txBody>
      </p:sp>
      <p:sp>
        <p:nvSpPr>
          <p:cNvPr id="11" name="标题 10">
            <a:extLst>
              <a:ext uri="{FF2B5EF4-FFF2-40B4-BE49-F238E27FC236}">
                <a16:creationId xmlns:a16="http://schemas.microsoft.com/office/drawing/2014/main" id="{E0A18026-59FA-4A36-8D3C-B7086A913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日期，星期几</a:t>
            </a:r>
          </a:p>
        </p:txBody>
      </p:sp>
    </p:spTree>
    <p:extLst>
      <p:ext uri="{BB962C8B-B14F-4D97-AF65-F5344CB8AC3E}">
        <p14:creationId xmlns:p14="http://schemas.microsoft.com/office/powerpoint/2010/main" val="35272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占位符 8" descr="雪橇">
            <a:extLst>
              <a:ext uri="{FF2B5EF4-FFF2-40B4-BE49-F238E27FC236}">
                <a16:creationId xmlns:a16="http://schemas.microsoft.com/office/drawing/2014/main" id="{966A05BC-1FF3-4D9C-9928-D9E45612E812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1778211" y="3027145"/>
            <a:ext cx="2052000" cy="2052000"/>
          </a:xfr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6DD2CB3E-60A9-4BA6-A052-83B485C91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横幅</a:t>
            </a:r>
            <a:r>
              <a:rPr lang="en-US" altLang="zh-CN" noProof="1"/>
              <a:t>/</a:t>
            </a:r>
            <a:r>
              <a:rPr lang="zh-CN" altLang="en-US" noProof="1"/>
              <a:t>花环 </a:t>
            </a:r>
          </a:p>
        </p:txBody>
      </p:sp>
      <p:sp>
        <p:nvSpPr>
          <p:cNvPr id="58" name="灯片编号占位符 57">
            <a:extLst>
              <a:ext uri="{FF2B5EF4-FFF2-40B4-BE49-F238E27FC236}">
                <a16:creationId xmlns:a16="http://schemas.microsoft.com/office/drawing/2014/main" id="{8B5C1D34-897C-4B55-8975-FDF1D086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pPr/>
              <a:t>5</a:t>
            </a:fld>
            <a:endParaRPr lang="zh-CN" altLang="en-US" noProof="1"/>
          </a:p>
        </p:txBody>
      </p:sp>
      <p:pic>
        <p:nvPicPr>
          <p:cNvPr id="11" name="图片占位符 10" descr="雪花">
            <a:extLst>
              <a:ext uri="{FF2B5EF4-FFF2-40B4-BE49-F238E27FC236}">
                <a16:creationId xmlns:a16="http://schemas.microsoft.com/office/drawing/2014/main" id="{45C04B12-6932-46BA-A277-4D71B3BD3266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13" name="图片占位符 12" descr="溜冰鞋">
            <a:extLst>
              <a:ext uri="{FF2B5EF4-FFF2-40B4-BE49-F238E27FC236}">
                <a16:creationId xmlns:a16="http://schemas.microsoft.com/office/drawing/2014/main" id="{CEFFE028-06D2-450A-816F-BCBDCBB4BF65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>
            <a:off x="1778211" y="7905687"/>
            <a:ext cx="2052000" cy="2052000"/>
          </a:xfrm>
        </p:spPr>
      </p:pic>
      <p:pic>
        <p:nvPicPr>
          <p:cNvPr id="15" name="图片占位符 14" descr="保暖帽">
            <a:extLst>
              <a:ext uri="{FF2B5EF4-FFF2-40B4-BE49-F238E27FC236}">
                <a16:creationId xmlns:a16="http://schemas.microsoft.com/office/drawing/2014/main" id="{E688C9FC-20C4-480A-B0B7-79D7F68939A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9404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标题 1">
            <a:extLst>
              <a:ext uri="{FF2B5EF4-FFF2-40B4-BE49-F238E27FC236}">
                <a16:creationId xmlns:a16="http://schemas.microsoft.com/office/drawing/2014/main" id="{0A2B7FF0-A124-413B-A3AD-B5D38E89C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纸杯蛋糕装饰</a:t>
            </a:r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48B7D61F-FA32-4B40-99B9-6FDBE1D9C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pPr/>
              <a:t>6</a:t>
            </a:fld>
            <a:endParaRPr lang="zh-CN" altLang="en-US" noProof="1"/>
          </a:p>
        </p:txBody>
      </p:sp>
      <p:pic>
        <p:nvPicPr>
          <p:cNvPr id="38" name="图片占位符 37" descr="雪花">
            <a:extLst>
              <a:ext uri="{FF2B5EF4-FFF2-40B4-BE49-F238E27FC236}">
                <a16:creationId xmlns:a16="http://schemas.microsoft.com/office/drawing/2014/main" id="{E49EF641-A399-4955-98FC-5825B0B6495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40" name="图片占位符 39" descr="雪橇">
            <a:extLst>
              <a:ext uri="{FF2B5EF4-FFF2-40B4-BE49-F238E27FC236}">
                <a16:creationId xmlns:a16="http://schemas.microsoft.com/office/drawing/2014/main" id="{77267710-1547-4978-AFEC-9C87FC90E6A5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42" name="图片占位符 41" descr="咖啡">
            <a:extLst>
              <a:ext uri="{FF2B5EF4-FFF2-40B4-BE49-F238E27FC236}">
                <a16:creationId xmlns:a16="http://schemas.microsoft.com/office/drawing/2014/main" id="{CE51D1E7-D764-4A25-8130-9C33CF88D8E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>
            <a:off x="6567520" y="2760568"/>
            <a:ext cx="1116000" cy="1116000"/>
          </a:xfrm>
        </p:spPr>
      </p:pic>
      <p:pic>
        <p:nvPicPr>
          <p:cNvPr id="44" name="图片占位符 43" descr="保暖帽">
            <a:extLst>
              <a:ext uri="{FF2B5EF4-FFF2-40B4-BE49-F238E27FC236}">
                <a16:creationId xmlns:a16="http://schemas.microsoft.com/office/drawing/2014/main" id="{D4B12187-ECA3-42D4-8937-9C1F7E0EDFD9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>
          <a:xfrm>
            <a:off x="1527153" y="4970098"/>
            <a:ext cx="1116000" cy="1116000"/>
          </a:xfrm>
        </p:spPr>
      </p:pic>
      <p:pic>
        <p:nvPicPr>
          <p:cNvPr id="46" name="图片占位符 45" descr="雪人">
            <a:extLst>
              <a:ext uri="{FF2B5EF4-FFF2-40B4-BE49-F238E27FC236}">
                <a16:creationId xmlns:a16="http://schemas.microsoft.com/office/drawing/2014/main" id="{2F2F22C7-CBDE-48C7-B1EF-93E8658D85A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/>
      </p:pic>
      <p:pic>
        <p:nvPicPr>
          <p:cNvPr id="48" name="图片占位符 47" descr="溜冰鞋">
            <a:extLst>
              <a:ext uri="{FF2B5EF4-FFF2-40B4-BE49-F238E27FC236}">
                <a16:creationId xmlns:a16="http://schemas.microsoft.com/office/drawing/2014/main" id="{0B4BC1A3-A39A-4EF8-AB5E-F6129522355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p:blipFill>
        <p:spPr>
          <a:xfrm>
            <a:off x="6548470" y="5008198"/>
            <a:ext cx="1116000" cy="1116000"/>
          </a:xfrm>
        </p:spPr>
      </p:pic>
      <p:pic>
        <p:nvPicPr>
          <p:cNvPr id="50" name="图片占位符 49" descr="连指手套">
            <a:extLst>
              <a:ext uri="{FF2B5EF4-FFF2-40B4-BE49-F238E27FC236}">
                <a16:creationId xmlns:a16="http://schemas.microsoft.com/office/drawing/2014/main" id="{EFB472DA-C154-40A5-971A-271BEF9C3816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6"/>
              </a:ext>
            </a:extLst>
          </a:blip>
          <a:srcRect/>
          <a:stretch>
            <a:fillRect/>
          </a:stretch>
        </p:blipFill>
        <p:spPr/>
      </p:pic>
      <p:pic>
        <p:nvPicPr>
          <p:cNvPr id="52" name="图片占位符 51" descr="保暖帽">
            <a:extLst>
              <a:ext uri="{FF2B5EF4-FFF2-40B4-BE49-F238E27FC236}">
                <a16:creationId xmlns:a16="http://schemas.microsoft.com/office/drawing/2014/main" id="{6F13DAA3-0940-4467-8511-61B221AF125B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>
          <a:xfrm>
            <a:off x="4009237" y="7160578"/>
            <a:ext cx="1116000" cy="1116000"/>
          </a:xfrm>
        </p:spPr>
      </p:pic>
      <p:pic>
        <p:nvPicPr>
          <p:cNvPr id="59" name="图片占位符 58" descr="雪橇">
            <a:extLst>
              <a:ext uri="{FF2B5EF4-FFF2-40B4-BE49-F238E27FC236}">
                <a16:creationId xmlns:a16="http://schemas.microsoft.com/office/drawing/2014/main" id="{A6B49D08-D725-4AE2-8E8A-2F56D60722AF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6548470" y="7198678"/>
            <a:ext cx="1116000" cy="1116000"/>
          </a:xfrm>
        </p:spPr>
      </p:pic>
      <p:pic>
        <p:nvPicPr>
          <p:cNvPr id="61" name="图片占位符 60" descr="溜冰鞋">
            <a:extLst>
              <a:ext uri="{FF2B5EF4-FFF2-40B4-BE49-F238E27FC236}">
                <a16:creationId xmlns:a16="http://schemas.microsoft.com/office/drawing/2014/main" id="{61D4F27C-2202-4E17-99C3-6AEE33C50D1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rcRect/>
          <a:stretch>
            <a:fillRect/>
          </a:stretch>
        </p:blipFill>
        <p:spPr>
          <a:xfrm>
            <a:off x="1575057" y="9389158"/>
            <a:ext cx="1116000" cy="1116000"/>
          </a:xfrm>
        </p:spPr>
      </p:pic>
      <p:pic>
        <p:nvPicPr>
          <p:cNvPr id="63" name="图片占位符 62" descr="雪花">
            <a:extLst>
              <a:ext uri="{FF2B5EF4-FFF2-40B4-BE49-F238E27FC236}">
                <a16:creationId xmlns:a16="http://schemas.microsoft.com/office/drawing/2014/main" id="{6BDE867D-F0AB-46EE-BD6C-DC43D319C35D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65" name="图片占位符 64" descr="雪人">
            <a:extLst>
              <a:ext uri="{FF2B5EF4-FFF2-40B4-BE49-F238E27FC236}">
                <a16:creationId xmlns:a16="http://schemas.microsoft.com/office/drawing/2014/main" id="{14AF0153-8B07-4924-828A-532EAC7A63EA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1275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57CDAA8-EAF2-415E-9406-6053A5FA18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完整名称</a:t>
            </a:r>
          </a:p>
        </p:txBody>
      </p:sp>
      <p:sp>
        <p:nvSpPr>
          <p:cNvPr id="53" name="标题 1">
            <a:extLst>
              <a:ext uri="{FF2B5EF4-FFF2-40B4-BE49-F238E27FC236}">
                <a16:creationId xmlns:a16="http://schemas.microsoft.com/office/drawing/2014/main" id="{0A2B7FF0-A124-413B-A3AD-B5D38E89C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席位卡</a:t>
            </a:r>
          </a:p>
        </p:txBody>
      </p:sp>
      <p:sp>
        <p:nvSpPr>
          <p:cNvPr id="9" name="幻灯片编号占位符 8">
            <a:extLst>
              <a:ext uri="{FF2B5EF4-FFF2-40B4-BE49-F238E27FC236}">
                <a16:creationId xmlns:a16="http://schemas.microsoft.com/office/drawing/2014/main" id="{A4A3D502-5B53-4C61-B7DE-795EAA60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7</a:t>
            </a:fld>
            <a:endParaRPr lang="zh-CN" altLang="en-US" noProof="1"/>
          </a:p>
        </p:txBody>
      </p:sp>
      <p:pic>
        <p:nvPicPr>
          <p:cNvPr id="12" name="图片占位符 11" descr="雪花">
            <a:extLst>
              <a:ext uri="{FF2B5EF4-FFF2-40B4-BE49-F238E27FC236}">
                <a16:creationId xmlns:a16="http://schemas.microsoft.com/office/drawing/2014/main" id="{EA3900A3-633A-46AB-80F4-E06970F6248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>
            <a:off x="1369779" y="5041602"/>
            <a:ext cx="828000" cy="828000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44AC4E1-6928-4A7E-9B6A-0C4EAF1C432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完整名称</a:t>
            </a:r>
          </a:p>
        </p:txBody>
      </p:sp>
      <p:pic>
        <p:nvPicPr>
          <p:cNvPr id="18" name="图片占位符 17" descr="保暖帽">
            <a:extLst>
              <a:ext uri="{FF2B5EF4-FFF2-40B4-BE49-F238E27FC236}">
                <a16:creationId xmlns:a16="http://schemas.microsoft.com/office/drawing/2014/main" id="{FE10BA84-A8AC-4787-B0DA-5B08250E236B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>
            <a:off x="4992817" y="5047097"/>
            <a:ext cx="828000" cy="828000"/>
          </a:xfrm>
        </p:spPr>
      </p:pic>
      <p:sp>
        <p:nvSpPr>
          <p:cNvPr id="6" name="文本占位符 5">
            <a:extLst>
              <a:ext uri="{FF2B5EF4-FFF2-40B4-BE49-F238E27FC236}">
                <a16:creationId xmlns:a16="http://schemas.microsoft.com/office/drawing/2014/main" id="{92B19D29-FF94-4FF8-8892-1227653B08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完整名称</a:t>
            </a:r>
          </a:p>
        </p:txBody>
      </p:sp>
      <p:pic>
        <p:nvPicPr>
          <p:cNvPr id="20" name="图片占位符 19" descr="连指手套">
            <a:extLst>
              <a:ext uri="{FF2B5EF4-FFF2-40B4-BE49-F238E27FC236}">
                <a16:creationId xmlns:a16="http://schemas.microsoft.com/office/drawing/2014/main" id="{F4DE4B35-7CB9-4308-9599-0C3922EF1411}"/>
              </a:ext>
            </a:extLst>
          </p:cNvPr>
          <p:cNvPicPr>
            <a:picLocks noGrp="1" noChangeAspect="1"/>
          </p:cNvPicPr>
          <p:nvPr>
            <p:ph type="pic" sz="quarter" idx="20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>
            <a:off x="1466031" y="9399001"/>
            <a:ext cx="828000" cy="828000"/>
          </a:xfrm>
        </p:spPr>
      </p:pic>
      <p:sp>
        <p:nvSpPr>
          <p:cNvPr id="8" name="文本占位符 7">
            <a:extLst>
              <a:ext uri="{FF2B5EF4-FFF2-40B4-BE49-F238E27FC236}">
                <a16:creationId xmlns:a16="http://schemas.microsoft.com/office/drawing/2014/main" id="{B7F580A2-1BD2-4A35-8880-7FB449E6C3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完整名称</a:t>
            </a:r>
          </a:p>
        </p:txBody>
      </p:sp>
      <p:pic>
        <p:nvPicPr>
          <p:cNvPr id="22" name="图片占位符 21" descr="溜冰鞋">
            <a:extLst>
              <a:ext uri="{FF2B5EF4-FFF2-40B4-BE49-F238E27FC236}">
                <a16:creationId xmlns:a16="http://schemas.microsoft.com/office/drawing/2014/main" id="{0BBE539F-F7D1-454B-944B-E4AFC74DDA50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81956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占位符 17" descr="连指手套">
            <a:extLst>
              <a:ext uri="{FF2B5EF4-FFF2-40B4-BE49-F238E27FC236}">
                <a16:creationId xmlns:a16="http://schemas.microsoft.com/office/drawing/2014/main" id="{2947AFFD-F8B9-4D7C-9609-12041618F90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16" name="图片占位符 15" descr="溜冰鞋">
            <a:extLst>
              <a:ext uri="{FF2B5EF4-FFF2-40B4-BE49-F238E27FC236}">
                <a16:creationId xmlns:a16="http://schemas.microsoft.com/office/drawing/2014/main" id="{E126FFFC-17FE-4357-8C52-F93B8F70DB88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>
          <a:xfrm rot="1200000">
            <a:off x="927100" y="6526213"/>
            <a:ext cx="4679950" cy="4679950"/>
          </a:xfrm>
        </p:spPr>
      </p:pic>
      <p:pic>
        <p:nvPicPr>
          <p:cNvPr id="14" name="图片占位符 13" descr="保暖帽">
            <a:extLst>
              <a:ext uri="{FF2B5EF4-FFF2-40B4-BE49-F238E27FC236}">
                <a16:creationId xmlns:a16="http://schemas.microsoft.com/office/drawing/2014/main" id="{165A95E6-8AE0-4851-A6F0-825E5E2348FF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>
          <a:xfrm rot="20400000">
            <a:off x="4033839" y="2098675"/>
            <a:ext cx="4427537" cy="4427538"/>
          </a:xfrm>
        </p:spPr>
      </p:pic>
      <p:pic>
        <p:nvPicPr>
          <p:cNvPr id="12" name="图片占位符 11" descr="雪花">
            <a:extLst>
              <a:ext uri="{FF2B5EF4-FFF2-40B4-BE49-F238E27FC236}">
                <a16:creationId xmlns:a16="http://schemas.microsoft.com/office/drawing/2014/main" id="{2AA175CF-6FFF-469A-9D61-09B8FC5B507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>
          <a:xfrm>
            <a:off x="285750" y="1836739"/>
            <a:ext cx="4967288" cy="4967287"/>
          </a:xfrm>
        </p:spPr>
      </p:pic>
      <p:sp>
        <p:nvSpPr>
          <p:cNvPr id="4" name="标题 3">
            <a:extLst>
              <a:ext uri="{FF2B5EF4-FFF2-40B4-BE49-F238E27FC236}">
                <a16:creationId xmlns:a16="http://schemas.microsoft.com/office/drawing/2014/main" id="{D90A5DAD-C414-40C6-BD9E-AA97B9A2C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noProof="1"/>
              <a:t>剪纸装饰</a:t>
            </a:r>
          </a:p>
        </p:txBody>
      </p:sp>
      <p:sp>
        <p:nvSpPr>
          <p:cNvPr id="58" name="灯片编号占位符 57">
            <a:extLst>
              <a:ext uri="{FF2B5EF4-FFF2-40B4-BE49-F238E27FC236}">
                <a16:creationId xmlns:a16="http://schemas.microsoft.com/office/drawing/2014/main" id="{8B5C1D34-897C-4B55-8975-FDF1D0864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pPr/>
              <a:t>8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117189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4C4A15F4-4857-4700-B048-868DFD3BFF5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/>
          <a:lstStyle/>
          <a:p>
            <a:pPr rtl="0">
              <a:buFont typeface="+mj-lt"/>
              <a:buAutoNum type="arabicPeriod" startAt="6"/>
            </a:pPr>
            <a:r>
              <a:rPr lang="zh-CN" altLang="en-US" b="1" noProof="1"/>
              <a:t>墙壁或门厅装饰 </a:t>
            </a:r>
            <a:r>
              <a:rPr lang="en-US" altLang="zh-CN" noProof="1"/>
              <a:t>- 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打印并将它们剪出来，然后贴到门上或墙壁上。如果想要调大其中任意形状的大小，可复制幻灯片，然后调整所需的内容，再删除不需要的内容。 </a:t>
            </a:r>
          </a:p>
        </p:txBody>
      </p:sp>
      <p:pic>
        <p:nvPicPr>
          <p:cNvPr id="37" name="图片占位符 36" descr="雪花">
            <a:extLst>
              <a:ext uri="{FF2B5EF4-FFF2-40B4-BE49-F238E27FC236}">
                <a16:creationId xmlns:a16="http://schemas.microsoft.com/office/drawing/2014/main" id="{B642B972-1F44-4D8C-9415-6EEFA3BF4799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>
          <a:xfrm rot="448999">
            <a:off x="5256118" y="8529075"/>
            <a:ext cx="684000" cy="684000"/>
          </a:xfrm>
        </p:spPr>
      </p:pic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799B5F-9206-4EBB-9E42-0CF709EBBB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>
              <a:buFont typeface="+mj-lt"/>
              <a:buAutoNum type="arabicPeriod" startAt="5"/>
            </a:pPr>
            <a:r>
              <a:rPr lang="zh-CN" altLang="en-US" b="1" noProof="1"/>
              <a:t>席位卡</a:t>
            </a:r>
            <a:r>
              <a:rPr lang="zh-CN" altLang="en-US" noProof="1"/>
              <a:t> </a:t>
            </a:r>
            <a:r>
              <a:rPr lang="en-US" altLang="zh-CN" noProof="1"/>
              <a:t>- 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进行打印和剪切，再将这些席位卡折叠，放到假日表上。或者，可将它们用作聚餐“原料”卡 </a:t>
            </a:r>
            <a:r>
              <a:rPr lang="en-US" altLang="zh-CN" noProof="1">
                <a:solidFill>
                  <a:schemeClr val="bg1">
                    <a:lumMod val="50000"/>
                  </a:schemeClr>
                </a:solidFill>
              </a:rPr>
              <a:t>- 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只需更新，留出空白处供人们填写菜名和原料即可。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CDA573-ACBD-4DD1-9EED-3E7D3EE6BF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rtlCol="0"/>
          <a:lstStyle/>
          <a:p>
            <a:pPr rtl="0">
              <a:buFont typeface="+mj-lt"/>
              <a:buAutoNum type="arabicPeriod" startAt="4"/>
            </a:pPr>
            <a:r>
              <a:rPr lang="zh-CN" altLang="en-US" b="1" noProof="1"/>
              <a:t>纸杯蛋糕装饰</a:t>
            </a:r>
            <a:r>
              <a:rPr lang="zh-CN" altLang="en-US" noProof="1"/>
              <a:t> </a:t>
            </a:r>
            <a:r>
              <a:rPr lang="en-US" altLang="zh-CN" noProof="1"/>
              <a:t>- 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进行打印，再剪出或用打孔机打出 </a:t>
            </a:r>
            <a:r>
              <a:rPr lang="en-US" altLang="zh-CN" noProof="1">
                <a:solidFill>
                  <a:schemeClr val="bg1">
                    <a:lumMod val="50000"/>
                  </a:schemeClr>
                </a:solidFill>
              </a:rPr>
              <a:t>2 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英寸的圆圈，然后扎在牙签上，贴到纸杯蛋糕的顶部。或者，可使用它们来标记食物（比如干酪盘或甜点上的奶酪种类）。只需键入所需文本即可。</a:t>
            </a:r>
          </a:p>
        </p:txBody>
      </p:sp>
      <p:sp>
        <p:nvSpPr>
          <p:cNvPr id="6" name="文本占位符 5">
            <a:extLst>
              <a:ext uri="{FF2B5EF4-FFF2-40B4-BE49-F238E27FC236}">
                <a16:creationId xmlns:a16="http://schemas.microsoft.com/office/drawing/2014/main" id="{62AEEBF9-0FBF-49E2-A159-8A61F092B9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48857" y="3390900"/>
            <a:ext cx="6840000" cy="2322852"/>
          </a:xfrm>
        </p:spPr>
        <p:txBody>
          <a:bodyPr rtlCol="0"/>
          <a:lstStyle/>
          <a:p>
            <a:r>
              <a:rPr lang="zh-CN" altLang="en-US" b="1" noProof="1"/>
              <a:t>微型卡 </a:t>
            </a:r>
            <a:r>
              <a:rPr lang="en-US" altLang="zh-CN" noProof="1"/>
              <a:t>-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 邀请他人？这些迷你卡可打印出并剪出为迷你邀请函分发。另外，这些迷你卡可用作标记聚餐菜肴或表格位置标记。 </a:t>
            </a:r>
          </a:p>
          <a:p>
            <a:r>
              <a:rPr lang="zh-CN" altLang="en-US" b="1" noProof="1"/>
              <a:t>标牌或传单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noProof="1"/>
              <a:t>-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 邀请其他人？发布传单或标牌让他们知道。用自己的细节进行定制，然后打印并发布。或者更新标牌，用一条定制消息欢迎你的来宾。</a:t>
            </a:r>
          </a:p>
          <a:p>
            <a:r>
              <a:rPr lang="zh-CN" altLang="en-US" b="1" noProof="1"/>
              <a:t>装饰带或横幅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CN" noProof="1"/>
              <a:t>-</a:t>
            </a:r>
            <a:r>
              <a:rPr lang="zh-CN" altLang="en-US" noProof="1">
                <a:solidFill>
                  <a:schemeClr val="bg1">
                    <a:lumMod val="50000"/>
                  </a:schemeClr>
                </a:solidFill>
              </a:rPr>
              <a:t> 打印几张纸，剪出旗帜的形状，然后将旗帜扎在或装订到一条丝带上，再将这条装饰带挂在墙壁上或门口。如果想要在横幅上填写字词，只需将图标替换成所需的字母即可。</a:t>
            </a:r>
          </a:p>
        </p:txBody>
      </p:sp>
      <p:sp>
        <p:nvSpPr>
          <p:cNvPr id="7" name="副标题 6">
            <a:extLst>
              <a:ext uri="{FF2B5EF4-FFF2-40B4-BE49-F238E27FC236}">
                <a16:creationId xmlns:a16="http://schemas.microsoft.com/office/drawing/2014/main" id="{6B86C822-55C7-427C-9EC5-FB1627DCC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CN" altLang="en-US" noProof="1"/>
              <a:t>在 </a:t>
            </a:r>
            <a:r>
              <a:rPr lang="en-US" altLang="zh-CN" noProof="1"/>
              <a:t>Tabloid</a:t>
            </a:r>
            <a:r>
              <a:rPr lang="zh-CN" altLang="en-US" noProof="1"/>
              <a:t>（</a:t>
            </a:r>
            <a:r>
              <a:rPr lang="en-US" altLang="zh-CN" noProof="1"/>
              <a:t>11x17 </a:t>
            </a:r>
            <a:r>
              <a:rPr lang="zh-CN" altLang="en-US" noProof="1"/>
              <a:t>英寸）纸张上打印这些页面（建议用卡片纸，但不强制要求），然后剪出形状，再使用它们进行创建：</a:t>
            </a:r>
          </a:p>
        </p:txBody>
      </p:sp>
      <p:sp>
        <p:nvSpPr>
          <p:cNvPr id="8" name="标题 7">
            <a:extLst>
              <a:ext uri="{FF2B5EF4-FFF2-40B4-BE49-F238E27FC236}">
                <a16:creationId xmlns:a16="http://schemas.microsoft.com/office/drawing/2014/main" id="{7E95655D-9803-4C7F-A3B5-8B057BD06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0789" y="943410"/>
            <a:ext cx="7554360" cy="1474736"/>
          </a:xfrm>
        </p:spPr>
        <p:txBody>
          <a:bodyPr rtlCol="0">
            <a:normAutofit/>
          </a:bodyPr>
          <a:lstStyle/>
          <a:p>
            <a:pPr rtl="0"/>
            <a:r>
              <a:rPr lang="zh-CN" altLang="en-US" noProof="1"/>
              <a:t>冬季聚会</a:t>
            </a:r>
          </a:p>
        </p:txBody>
      </p:sp>
      <p:pic>
        <p:nvPicPr>
          <p:cNvPr id="39" name="图片占位符 38" descr="雪花">
            <a:extLst>
              <a:ext uri="{FF2B5EF4-FFF2-40B4-BE49-F238E27FC236}">
                <a16:creationId xmlns:a16="http://schemas.microsoft.com/office/drawing/2014/main" id="{6699228F-984F-4833-A0B9-E1006F774993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41" name="图片占位符 40" descr="保暖帽">
            <a:extLst>
              <a:ext uri="{FF2B5EF4-FFF2-40B4-BE49-F238E27FC236}">
                <a16:creationId xmlns:a16="http://schemas.microsoft.com/office/drawing/2014/main" id="{C1CDDA70-07A3-410F-810D-9C18A0FFE2C2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43" name="图片占位符 42" descr="连指手套">
            <a:extLst>
              <a:ext uri="{FF2B5EF4-FFF2-40B4-BE49-F238E27FC236}">
                <a16:creationId xmlns:a16="http://schemas.microsoft.com/office/drawing/2014/main" id="{46B392BD-8BEF-46AA-ACFC-989B1497AC7C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49" name="图片占位符 48" descr="雪花">
            <a:extLst>
              <a:ext uri="{FF2B5EF4-FFF2-40B4-BE49-F238E27FC236}">
                <a16:creationId xmlns:a16="http://schemas.microsoft.com/office/drawing/2014/main" id="{C8F1DF49-6DA0-4187-9E30-9B4EA4C84B6D}"/>
              </a:ext>
            </a:extLst>
          </p:cNvPr>
          <p:cNvPicPr>
            <a:picLocks noGrp="1" noChangeAspect="1"/>
          </p:cNvPicPr>
          <p:nvPr>
            <p:ph type="pic" sz="quarter" idx="2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pic>
        <p:nvPicPr>
          <p:cNvPr id="51" name="图片占位符 50" descr="保暖帽">
            <a:extLst>
              <a:ext uri="{FF2B5EF4-FFF2-40B4-BE49-F238E27FC236}">
                <a16:creationId xmlns:a16="http://schemas.microsoft.com/office/drawing/2014/main" id="{B525F5B6-5059-45ED-BAB0-2F6D91113652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53" name="图片占位符 52" descr="连指手套">
            <a:extLst>
              <a:ext uri="{FF2B5EF4-FFF2-40B4-BE49-F238E27FC236}">
                <a16:creationId xmlns:a16="http://schemas.microsoft.com/office/drawing/2014/main" id="{B0D4BDFE-E622-475E-97E6-0B4A2871568A}"/>
              </a:ext>
            </a:extLst>
          </p:cNvPr>
          <p:cNvPicPr>
            <a:picLocks noGrp="1" noChangeAspect="1"/>
          </p:cNvPicPr>
          <p:nvPr>
            <p:ph type="pic" sz="quarter" idx="2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55" name="图片占位符 54" descr="溜冰鞋">
            <a:extLst>
              <a:ext uri="{FF2B5EF4-FFF2-40B4-BE49-F238E27FC236}">
                <a16:creationId xmlns:a16="http://schemas.microsoft.com/office/drawing/2014/main" id="{2305C2BC-153D-4611-9BA5-739DB4DB9E7B}"/>
              </a:ext>
            </a:extLst>
          </p:cNvPr>
          <p:cNvPicPr>
            <a:picLocks noGrp="1" noChangeAspect="1"/>
          </p:cNvPicPr>
          <p:nvPr>
            <p:ph type="pic" sz="quarter" idx="24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rcRect/>
          <a:stretch>
            <a:fillRect/>
          </a:stretch>
        </p:blipFill>
        <p:spPr/>
      </p:pic>
      <p:pic>
        <p:nvPicPr>
          <p:cNvPr id="57" name="图片占位符 56" descr="连指手套">
            <a:extLst>
              <a:ext uri="{FF2B5EF4-FFF2-40B4-BE49-F238E27FC236}">
                <a16:creationId xmlns:a16="http://schemas.microsoft.com/office/drawing/2014/main" id="{16CBA77B-1F32-44E1-92E3-ED4BDAC946A9}"/>
              </a:ext>
            </a:extLst>
          </p:cNvPr>
          <p:cNvPicPr>
            <a:picLocks noGrp="1" noChangeAspect="1"/>
          </p:cNvPicPr>
          <p:nvPr>
            <p:ph type="pic" sz="quarter" idx="25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rcRect/>
          <a:stretch>
            <a:fillRect/>
          </a:stretch>
        </p:blipFill>
        <p:spPr/>
      </p:pic>
      <p:pic>
        <p:nvPicPr>
          <p:cNvPr id="59" name="图片占位符 58" descr="保暖帽">
            <a:extLst>
              <a:ext uri="{FF2B5EF4-FFF2-40B4-BE49-F238E27FC236}">
                <a16:creationId xmlns:a16="http://schemas.microsoft.com/office/drawing/2014/main" id="{3C186612-D832-4BED-81FA-A880D4DF8ED4}"/>
              </a:ext>
            </a:extLst>
          </p:cNvPr>
          <p:cNvPicPr>
            <a:picLocks noGrp="1" noChangeAspect="1"/>
          </p:cNvPicPr>
          <p:nvPr>
            <p:ph type="pic" sz="quarter" idx="26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/>
          <a:stretch>
            <a:fillRect/>
          </a:stretch>
        </p:blipFill>
        <p:spPr/>
      </p:pic>
      <p:pic>
        <p:nvPicPr>
          <p:cNvPr id="61" name="图片占位符 60" descr="雪花">
            <a:extLst>
              <a:ext uri="{FF2B5EF4-FFF2-40B4-BE49-F238E27FC236}">
                <a16:creationId xmlns:a16="http://schemas.microsoft.com/office/drawing/2014/main" id="{46FEBCEA-CB36-4E74-BF3A-9EBBE15DDEF2}"/>
              </a:ext>
            </a:extLst>
          </p:cNvPr>
          <p:cNvPicPr>
            <a:picLocks noGrp="1" noChangeAspect="1"/>
          </p:cNvPicPr>
          <p:nvPr>
            <p:ph type="pic" sz="quarter" idx="27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>
            <a:fillRect/>
          </a:stretch>
        </p:blipFill>
        <p:spPr/>
      </p:pic>
      <p:sp>
        <p:nvSpPr>
          <p:cNvPr id="62" name="灯片编号占位符 61">
            <a:extLst>
              <a:ext uri="{FF2B5EF4-FFF2-40B4-BE49-F238E27FC236}">
                <a16:creationId xmlns:a16="http://schemas.microsoft.com/office/drawing/2014/main" id="{48D531DA-263A-4C9C-8BA2-32E9B3786ABD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>
          <a:xfrm>
            <a:off x="4228822" y="11502500"/>
            <a:ext cx="676833" cy="676800"/>
          </a:xfrm>
        </p:spPr>
        <p:txBody>
          <a:bodyPr rtlCol="0"/>
          <a:lstStyle/>
          <a:p>
            <a:pPr rtl="0"/>
            <a:fld id="{171B9FC2-CB03-4217-8F18-6E845CE0B1A8}" type="slidenum">
              <a:rPr lang="en-US" altLang="zh-CN" noProof="1" dirty="0" smtClean="0"/>
              <a:t>9</a:t>
            </a:fld>
            <a:endParaRPr lang="zh-CN" altLang="en-US" noProof="1"/>
          </a:p>
        </p:txBody>
      </p:sp>
    </p:spTree>
    <p:extLst>
      <p:ext uri="{BB962C8B-B14F-4D97-AF65-F5344CB8AC3E}">
        <p14:creationId xmlns:p14="http://schemas.microsoft.com/office/powerpoint/2010/main" val="74758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winter holiday">
      <a:dk1>
        <a:sysClr val="windowText" lastClr="000000"/>
      </a:dk1>
      <a:lt1>
        <a:sysClr val="window" lastClr="FFFFFF"/>
      </a:lt1>
      <a:dk2>
        <a:srgbClr val="36768F"/>
      </a:dk2>
      <a:lt2>
        <a:srgbClr val="F2766E"/>
      </a:lt2>
      <a:accent1>
        <a:srgbClr val="80A8AA"/>
      </a:accent1>
      <a:accent2>
        <a:srgbClr val="A6425A"/>
      </a:accent2>
      <a:accent3>
        <a:srgbClr val="FEC659"/>
      </a:accent3>
      <a:accent4>
        <a:srgbClr val="A6A36E"/>
      </a:accent4>
      <a:accent5>
        <a:srgbClr val="A0DADC"/>
      </a:accent5>
      <a:accent6>
        <a:srgbClr val="F6B4D0"/>
      </a:accent6>
      <a:hlink>
        <a:srgbClr val="36768F"/>
      </a:hlink>
      <a:folHlink>
        <a:srgbClr val="36768F"/>
      </a:folHlink>
    </a:clrScheme>
    <a:fontScheme name="Wedding floral">
      <a:majorFont>
        <a:latin typeface="Edwardian Script ITC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36CF594-DDCB-A148-91B9-417DF2C3783B}" vid="{E1827862-67D5-A445-B077-061E914BA5E1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7e3f163ba23981de9af4e94a4fc3c170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77303e74caa42b09a8f0afd28694942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857A856-58FA-4CD7-AAC2-3E9E53DB2E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B7A5162-E036-40E3-83D5-0D68F623E4C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6024501-F6C3-4DFA-9616-8C8B811814B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516</Words>
  <PresentationFormat>分类帐纸张(11x17 英寸)</PresentationFormat>
  <Paragraphs>72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等线</vt:lpstr>
      <vt:lpstr>Arial</vt:lpstr>
      <vt:lpstr>Office 主题</vt:lpstr>
      <vt:lpstr>12月30日星期五</vt:lpstr>
      <vt:lpstr>迷你卡 1</vt:lpstr>
      <vt:lpstr>迷你卡 2</vt:lpstr>
      <vt:lpstr>日期，星期几</vt:lpstr>
      <vt:lpstr>横幅/花环 </vt:lpstr>
      <vt:lpstr>纸杯蛋糕装饰</vt:lpstr>
      <vt:lpstr>席位卡</vt:lpstr>
      <vt:lpstr>剪纸装饰</vt:lpstr>
      <vt:lpstr>冬季聚会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2019-09-12T08:15:00Z</dcterms:created>
  <dcterms:modified xsi:type="dcterms:W3CDTF">2020-02-28T03:33:46Z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